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4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5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6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7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18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9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0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1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2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3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24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5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2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27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28.xml" ContentType="application/vnd.openxmlformats-officedocument.theme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29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78" r:id="rId2"/>
    <p:sldMasterId id="2147483995" r:id="rId3"/>
    <p:sldMasterId id="2147484012" r:id="rId4"/>
    <p:sldMasterId id="2147484029" r:id="rId5"/>
    <p:sldMasterId id="2147484175" r:id="rId6"/>
    <p:sldMasterId id="2147484321" r:id="rId7"/>
    <p:sldMasterId id="2147484457" r:id="rId8"/>
    <p:sldMasterId id="2147484589" r:id="rId9"/>
    <p:sldMasterId id="2147484602" r:id="rId10"/>
    <p:sldMasterId id="2147484614" r:id="rId11"/>
    <p:sldMasterId id="2147484626" r:id="rId12"/>
    <p:sldMasterId id="2147484639" r:id="rId13"/>
    <p:sldMasterId id="2147484653" r:id="rId14"/>
    <p:sldMasterId id="2147484670" r:id="rId15"/>
    <p:sldMasterId id="2147484700" r:id="rId16"/>
    <p:sldMasterId id="2147484717" r:id="rId17"/>
    <p:sldMasterId id="2147484734" r:id="rId18"/>
    <p:sldMasterId id="2147484746" r:id="rId19"/>
    <p:sldMasterId id="2147484759" r:id="rId20"/>
    <p:sldMasterId id="2147484771" r:id="rId21"/>
    <p:sldMasterId id="2147484786" r:id="rId22"/>
    <p:sldMasterId id="2147484799" r:id="rId23"/>
    <p:sldMasterId id="2147484816" r:id="rId24"/>
    <p:sldMasterId id="2147484828" r:id="rId25"/>
    <p:sldMasterId id="2147484845" r:id="rId26"/>
    <p:sldMasterId id="2147484861" r:id="rId27"/>
    <p:sldMasterId id="2147484873" r:id="rId28"/>
    <p:sldMasterId id="2147484890" r:id="rId29"/>
    <p:sldMasterId id="2147484904" r:id="rId30"/>
  </p:sldMasterIdLst>
  <p:notesMasterIdLst>
    <p:notesMasterId r:id="rId73"/>
  </p:notesMasterIdLst>
  <p:sldIdLst>
    <p:sldId id="306" r:id="rId31"/>
    <p:sldId id="440" r:id="rId32"/>
    <p:sldId id="435" r:id="rId33"/>
    <p:sldId id="463" r:id="rId34"/>
    <p:sldId id="436" r:id="rId35"/>
    <p:sldId id="437" r:id="rId36"/>
    <p:sldId id="464" r:id="rId37"/>
    <p:sldId id="453" r:id="rId38"/>
    <p:sldId id="438" r:id="rId39"/>
    <p:sldId id="439" r:id="rId40"/>
    <p:sldId id="407" r:id="rId41"/>
    <p:sldId id="456" r:id="rId42"/>
    <p:sldId id="427" r:id="rId43"/>
    <p:sldId id="443" r:id="rId44"/>
    <p:sldId id="444" r:id="rId45"/>
    <p:sldId id="308" r:id="rId46"/>
    <p:sldId id="309" r:id="rId47"/>
    <p:sldId id="307" r:id="rId48"/>
    <p:sldId id="331" r:id="rId49"/>
    <p:sldId id="368" r:id="rId50"/>
    <p:sldId id="446" r:id="rId51"/>
    <p:sldId id="452" r:id="rId52"/>
    <p:sldId id="455" r:id="rId53"/>
    <p:sldId id="454" r:id="rId54"/>
    <p:sldId id="461" r:id="rId55"/>
    <p:sldId id="441" r:id="rId56"/>
    <p:sldId id="445" r:id="rId57"/>
    <p:sldId id="462" r:id="rId58"/>
    <p:sldId id="447" r:id="rId59"/>
    <p:sldId id="448" r:id="rId60"/>
    <p:sldId id="457" r:id="rId61"/>
    <p:sldId id="458" r:id="rId62"/>
    <p:sldId id="460" r:id="rId63"/>
    <p:sldId id="449" r:id="rId64"/>
    <p:sldId id="450" r:id="rId65"/>
    <p:sldId id="451" r:id="rId66"/>
    <p:sldId id="431" r:id="rId67"/>
    <p:sldId id="354" r:id="rId68"/>
    <p:sldId id="428" r:id="rId69"/>
    <p:sldId id="429" r:id="rId70"/>
    <p:sldId id="262" r:id="rId71"/>
    <p:sldId id="434" r:id="rId72"/>
  </p:sldIdLst>
  <p:sldSz cx="9144000" cy="5143500" type="screen16x9"/>
  <p:notesSz cx="6858000" cy="9144000"/>
  <p:defaultTextStyle>
    <a:defPPr>
      <a:defRPr lang="zh-TW"/>
    </a:defPPr>
    <a:lvl1pPr marL="0" algn="l" defTabSz="9058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2860" algn="l" defTabSz="9058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5895" algn="l" defTabSz="9058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8748" algn="l" defTabSz="9058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1789" algn="l" defTabSz="9058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4456" algn="l" defTabSz="9058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17379" algn="l" defTabSz="9058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0344" algn="l" defTabSz="9058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23315" algn="l" defTabSz="9058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3300"/>
    <a:srgbClr val="CCECFF"/>
    <a:srgbClr val="000000"/>
    <a:srgbClr val="663300"/>
    <a:srgbClr val="99FFCC"/>
    <a:srgbClr val="FFFF99"/>
    <a:srgbClr val="FF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15" y="-12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B72573-0D89-4467-9680-3E454F9F4EF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D319D1B-6AA4-48C5-A9F7-5EA91F3AFF37}">
      <dgm:prSet phldrT="[文字]" custT="1"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18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心血管系統</a:t>
          </a:r>
          <a:endParaRPr lang="zh-TW" altLang="en-US" sz="18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6C6558F6-D42A-47ED-83FB-3B515E9BC89A}" type="parTrans" cxnId="{2A901CDE-AA09-4CFB-9C23-E0A63E9C1A1D}">
      <dgm:prSet/>
      <dgm:spPr/>
      <dgm:t>
        <a:bodyPr/>
        <a:lstStyle/>
        <a:p>
          <a:endParaRPr lang="zh-TW" altLang="en-US"/>
        </a:p>
      </dgm:t>
    </dgm:pt>
    <dgm:pt modelId="{04765EC2-6995-4B2B-B5E2-128757EE8BD7}" type="sibTrans" cxnId="{2A901CDE-AA09-4CFB-9C23-E0A63E9C1A1D}">
      <dgm:prSet/>
      <dgm:spPr>
        <a:solidFill>
          <a:srgbClr val="00B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zh-TW" altLang="en-US"/>
        </a:p>
      </dgm:t>
    </dgm:pt>
    <dgm:pt modelId="{149DC91C-96E7-42AF-A03D-D3FC420D28C0}">
      <dgm:prSet phldrT="[文字]" custT="1"/>
      <dgm:spPr>
        <a:solidFill>
          <a:srgbClr val="00006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18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內分泌系統</a:t>
          </a:r>
          <a:endParaRPr lang="zh-TW" altLang="en-US" sz="18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D9E3F179-356E-4C04-BF51-CFA638AB7C1E}" type="parTrans" cxnId="{34E50807-471C-42C6-BD4B-D4FE275C210E}">
      <dgm:prSet/>
      <dgm:spPr/>
      <dgm:t>
        <a:bodyPr/>
        <a:lstStyle/>
        <a:p>
          <a:endParaRPr lang="zh-TW" altLang="en-US"/>
        </a:p>
      </dgm:t>
    </dgm:pt>
    <dgm:pt modelId="{C62F55D1-1238-45EE-89E2-61DE6852E95D}" type="sibTrans" cxnId="{34E50807-471C-42C6-BD4B-D4FE275C210E}">
      <dgm:prSet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zh-TW" altLang="en-US"/>
        </a:p>
      </dgm:t>
    </dgm:pt>
    <dgm:pt modelId="{38334996-DA02-4A2E-B0BB-26BF8DE07407}">
      <dgm:prSet phldrT="[文字]" custT="1"/>
      <dgm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zh-TW" altLang="en-US" sz="2400" dirty="0">
            <a:solidFill>
              <a:schemeClr val="tx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78E7D7E3-C2ED-4EF7-A251-59E493D059D3}" type="sibTrans" cxnId="{E207D582-54CA-4F04-9335-028F1AECF381}">
      <dgm:prSet/>
      <dgm:spPr>
        <a:solidFill>
          <a:schemeClr val="tx1"/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zh-TW" altLang="en-US"/>
        </a:p>
      </dgm:t>
    </dgm:pt>
    <dgm:pt modelId="{D854676C-BB3F-428B-A572-4CAC1147C70B}" type="parTrans" cxnId="{E207D582-54CA-4F04-9335-028F1AECF381}">
      <dgm:prSet/>
      <dgm:spPr/>
      <dgm:t>
        <a:bodyPr/>
        <a:lstStyle/>
        <a:p>
          <a:endParaRPr lang="zh-TW" altLang="en-US"/>
        </a:p>
      </dgm:t>
    </dgm:pt>
    <dgm:pt modelId="{DF4F6546-081F-47CA-A9C4-F6CA36EFE54F}" type="pres">
      <dgm:prSet presAssocID="{F4B72573-0D89-4467-9680-3E454F9F4EF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A6B53A48-90D2-4566-8B62-FC63B84760AC}" type="pres">
      <dgm:prSet presAssocID="{2D319D1B-6AA4-48C5-A9F7-5EA91F3AFF37}" presName="composite" presStyleCnt="0"/>
      <dgm:spPr/>
    </dgm:pt>
    <dgm:pt modelId="{72126161-D3C2-4258-95C2-148A148BB490}" type="pres">
      <dgm:prSet presAssocID="{2D319D1B-6AA4-48C5-A9F7-5EA91F3AFF37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0184CD-ED97-43AD-B82C-4D2F106C3E85}" type="pres">
      <dgm:prSet presAssocID="{2D319D1B-6AA4-48C5-A9F7-5EA91F3AFF37}" presName="Childtext1" presStyleLbl="revTx" presStyleIdx="0" presStyleCnt="3" custLinFactX="-51623" custLinFactNeighborX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8BEC91-B1CD-4EC6-9FE7-FA162C840EA4}" type="pres">
      <dgm:prSet presAssocID="{2D319D1B-6AA4-48C5-A9F7-5EA91F3AFF37}" presName="BalanceSpacing" presStyleCnt="0"/>
      <dgm:spPr/>
    </dgm:pt>
    <dgm:pt modelId="{2AC81C30-0644-4665-8F95-4532BBC98BBF}" type="pres">
      <dgm:prSet presAssocID="{2D319D1B-6AA4-48C5-A9F7-5EA91F3AFF37}" presName="BalanceSpacing1" presStyleCnt="0"/>
      <dgm:spPr/>
    </dgm:pt>
    <dgm:pt modelId="{055DA084-1A37-4DBB-959F-F91CC3424DAF}" type="pres">
      <dgm:prSet presAssocID="{04765EC2-6995-4B2B-B5E2-128757EE8BD7}" presName="Accent1Text" presStyleLbl="node1" presStyleIdx="1" presStyleCnt="6"/>
      <dgm:spPr/>
      <dgm:t>
        <a:bodyPr/>
        <a:lstStyle/>
        <a:p>
          <a:endParaRPr lang="zh-TW" altLang="en-US"/>
        </a:p>
      </dgm:t>
    </dgm:pt>
    <dgm:pt modelId="{54CA7C7E-444A-4369-9CE4-33752A2C29DD}" type="pres">
      <dgm:prSet presAssocID="{04765EC2-6995-4B2B-B5E2-128757EE8BD7}" presName="spaceBetweenRectangles" presStyleCnt="0"/>
      <dgm:spPr/>
    </dgm:pt>
    <dgm:pt modelId="{239DCF69-1729-42CB-A15A-7DA94EC0CCD5}" type="pres">
      <dgm:prSet presAssocID="{149DC91C-96E7-42AF-A03D-D3FC420D28C0}" presName="composite" presStyleCnt="0"/>
      <dgm:spPr/>
    </dgm:pt>
    <dgm:pt modelId="{A67495D2-A5DD-4102-AF29-5F19467036C9}" type="pres">
      <dgm:prSet presAssocID="{149DC91C-96E7-42AF-A03D-D3FC420D28C0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7CD125-AA0D-4C92-A022-76AEA990214C}" type="pres">
      <dgm:prSet presAssocID="{149DC91C-96E7-42AF-A03D-D3FC420D28C0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64C97A-EAC0-400E-9CF2-00299EAAD06D}" type="pres">
      <dgm:prSet presAssocID="{149DC91C-96E7-42AF-A03D-D3FC420D28C0}" presName="BalanceSpacing" presStyleCnt="0"/>
      <dgm:spPr/>
    </dgm:pt>
    <dgm:pt modelId="{9535EE61-7A58-4314-B5DD-7EE1740E45D1}" type="pres">
      <dgm:prSet presAssocID="{149DC91C-96E7-42AF-A03D-D3FC420D28C0}" presName="BalanceSpacing1" presStyleCnt="0"/>
      <dgm:spPr/>
    </dgm:pt>
    <dgm:pt modelId="{038C314E-9A73-4D46-BEA1-85010D15C706}" type="pres">
      <dgm:prSet presAssocID="{C62F55D1-1238-45EE-89E2-61DE6852E95D}" presName="Accent1Text" presStyleLbl="node1" presStyleIdx="3" presStyleCnt="6"/>
      <dgm:spPr/>
      <dgm:t>
        <a:bodyPr/>
        <a:lstStyle/>
        <a:p>
          <a:endParaRPr lang="zh-TW" altLang="en-US"/>
        </a:p>
      </dgm:t>
    </dgm:pt>
    <dgm:pt modelId="{8842D378-A2EE-4EAE-8F1B-74661A796C7E}" type="pres">
      <dgm:prSet presAssocID="{C62F55D1-1238-45EE-89E2-61DE6852E95D}" presName="spaceBetweenRectangles" presStyleCnt="0"/>
      <dgm:spPr/>
    </dgm:pt>
    <dgm:pt modelId="{5EB0BF12-9997-4AB3-A2C7-B4B5D8C5A198}" type="pres">
      <dgm:prSet presAssocID="{38334996-DA02-4A2E-B0BB-26BF8DE07407}" presName="composite" presStyleCnt="0"/>
      <dgm:spPr/>
    </dgm:pt>
    <dgm:pt modelId="{3188F9A0-4150-4735-B45A-2D185F5C7218}" type="pres">
      <dgm:prSet presAssocID="{38334996-DA02-4A2E-B0BB-26BF8DE07407}" presName="Parent1" presStyleLbl="node1" presStyleIdx="4" presStyleCnt="6" custLinFactNeighborY="5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DF5522-9CB5-46DE-80F7-C9C2CC9625B1}" type="pres">
      <dgm:prSet presAssocID="{38334996-DA02-4A2E-B0BB-26BF8DE07407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633AA9-9505-4CF6-B3A9-3AB804A39F37}" type="pres">
      <dgm:prSet presAssocID="{38334996-DA02-4A2E-B0BB-26BF8DE07407}" presName="BalanceSpacing" presStyleCnt="0"/>
      <dgm:spPr/>
    </dgm:pt>
    <dgm:pt modelId="{F05C3EEF-5460-4BF2-85BA-70314634F668}" type="pres">
      <dgm:prSet presAssocID="{38334996-DA02-4A2E-B0BB-26BF8DE07407}" presName="BalanceSpacing1" presStyleCnt="0"/>
      <dgm:spPr/>
    </dgm:pt>
    <dgm:pt modelId="{7C0E1B2A-4811-4722-AE09-5E3600F58814}" type="pres">
      <dgm:prSet presAssocID="{78E7D7E3-C2ED-4EF7-A251-59E493D059D3}" presName="Accent1Text" presStyleLbl="node1" presStyleIdx="5" presStyleCnt="6"/>
      <dgm:spPr/>
      <dgm:t>
        <a:bodyPr/>
        <a:lstStyle/>
        <a:p>
          <a:endParaRPr lang="zh-TW" altLang="en-US"/>
        </a:p>
      </dgm:t>
    </dgm:pt>
  </dgm:ptLst>
  <dgm:cxnLst>
    <dgm:cxn modelId="{E389B176-3A08-4583-9CA6-E19D62915C70}" type="presOf" srcId="{F4B72573-0D89-4467-9680-3E454F9F4EFA}" destId="{DF4F6546-081F-47CA-A9C4-F6CA36EFE54F}" srcOrd="0" destOrd="0" presId="urn:microsoft.com/office/officeart/2008/layout/AlternatingHexagons"/>
    <dgm:cxn modelId="{54A06544-29EA-492B-9592-ED60371A923F}" type="presOf" srcId="{149DC91C-96E7-42AF-A03D-D3FC420D28C0}" destId="{A67495D2-A5DD-4102-AF29-5F19467036C9}" srcOrd="0" destOrd="0" presId="urn:microsoft.com/office/officeart/2008/layout/AlternatingHexagons"/>
    <dgm:cxn modelId="{4443C9AA-C2C6-44DE-8C21-31452882EC87}" type="presOf" srcId="{C62F55D1-1238-45EE-89E2-61DE6852E95D}" destId="{038C314E-9A73-4D46-BEA1-85010D15C706}" srcOrd="0" destOrd="0" presId="urn:microsoft.com/office/officeart/2008/layout/AlternatingHexagons"/>
    <dgm:cxn modelId="{34E50807-471C-42C6-BD4B-D4FE275C210E}" srcId="{F4B72573-0D89-4467-9680-3E454F9F4EFA}" destId="{149DC91C-96E7-42AF-A03D-D3FC420D28C0}" srcOrd="1" destOrd="0" parTransId="{D9E3F179-356E-4C04-BF51-CFA638AB7C1E}" sibTransId="{C62F55D1-1238-45EE-89E2-61DE6852E95D}"/>
    <dgm:cxn modelId="{2A901CDE-AA09-4CFB-9C23-E0A63E9C1A1D}" srcId="{F4B72573-0D89-4467-9680-3E454F9F4EFA}" destId="{2D319D1B-6AA4-48C5-A9F7-5EA91F3AFF37}" srcOrd="0" destOrd="0" parTransId="{6C6558F6-D42A-47ED-83FB-3B515E9BC89A}" sibTransId="{04765EC2-6995-4B2B-B5E2-128757EE8BD7}"/>
    <dgm:cxn modelId="{CBC925B8-3C46-4055-A249-6E989C546615}" type="presOf" srcId="{78E7D7E3-C2ED-4EF7-A251-59E493D059D3}" destId="{7C0E1B2A-4811-4722-AE09-5E3600F58814}" srcOrd="0" destOrd="0" presId="urn:microsoft.com/office/officeart/2008/layout/AlternatingHexagons"/>
    <dgm:cxn modelId="{7A004818-0BCE-4898-A295-FFE062CE5D9A}" type="presOf" srcId="{38334996-DA02-4A2E-B0BB-26BF8DE07407}" destId="{3188F9A0-4150-4735-B45A-2D185F5C7218}" srcOrd="0" destOrd="0" presId="urn:microsoft.com/office/officeart/2008/layout/AlternatingHexagons"/>
    <dgm:cxn modelId="{FA692734-28D0-4CFA-8826-9BBCDC50904F}" type="presOf" srcId="{04765EC2-6995-4B2B-B5E2-128757EE8BD7}" destId="{055DA084-1A37-4DBB-959F-F91CC3424DAF}" srcOrd="0" destOrd="0" presId="urn:microsoft.com/office/officeart/2008/layout/AlternatingHexagons"/>
    <dgm:cxn modelId="{E207D582-54CA-4F04-9335-028F1AECF381}" srcId="{F4B72573-0D89-4467-9680-3E454F9F4EFA}" destId="{38334996-DA02-4A2E-B0BB-26BF8DE07407}" srcOrd="2" destOrd="0" parTransId="{D854676C-BB3F-428B-A572-4CAC1147C70B}" sibTransId="{78E7D7E3-C2ED-4EF7-A251-59E493D059D3}"/>
    <dgm:cxn modelId="{6D56234C-DC92-429B-9824-007BC807319E}" type="presOf" srcId="{2D319D1B-6AA4-48C5-A9F7-5EA91F3AFF37}" destId="{72126161-D3C2-4258-95C2-148A148BB490}" srcOrd="0" destOrd="0" presId="urn:microsoft.com/office/officeart/2008/layout/AlternatingHexagons"/>
    <dgm:cxn modelId="{5FF458E2-7E08-4250-BD49-5C9CCAA09D4F}" type="presParOf" srcId="{DF4F6546-081F-47CA-A9C4-F6CA36EFE54F}" destId="{A6B53A48-90D2-4566-8B62-FC63B84760AC}" srcOrd="0" destOrd="0" presId="urn:microsoft.com/office/officeart/2008/layout/AlternatingHexagons"/>
    <dgm:cxn modelId="{C637115F-8AFF-4CA3-A815-4AA5E0AAC8A0}" type="presParOf" srcId="{A6B53A48-90D2-4566-8B62-FC63B84760AC}" destId="{72126161-D3C2-4258-95C2-148A148BB490}" srcOrd="0" destOrd="0" presId="urn:microsoft.com/office/officeart/2008/layout/AlternatingHexagons"/>
    <dgm:cxn modelId="{4B411AFB-D461-4EC4-879C-8E9D7F9E91A5}" type="presParOf" srcId="{A6B53A48-90D2-4566-8B62-FC63B84760AC}" destId="{E10184CD-ED97-43AD-B82C-4D2F106C3E85}" srcOrd="1" destOrd="0" presId="urn:microsoft.com/office/officeart/2008/layout/AlternatingHexagons"/>
    <dgm:cxn modelId="{9DAC6C23-BB85-4157-9F4E-91DCC923DEE3}" type="presParOf" srcId="{A6B53A48-90D2-4566-8B62-FC63B84760AC}" destId="{108BEC91-B1CD-4EC6-9FE7-FA162C840EA4}" srcOrd="2" destOrd="0" presId="urn:microsoft.com/office/officeart/2008/layout/AlternatingHexagons"/>
    <dgm:cxn modelId="{2558410E-79CB-4439-BF12-F48BA637E4D0}" type="presParOf" srcId="{A6B53A48-90D2-4566-8B62-FC63B84760AC}" destId="{2AC81C30-0644-4665-8F95-4532BBC98BBF}" srcOrd="3" destOrd="0" presId="urn:microsoft.com/office/officeart/2008/layout/AlternatingHexagons"/>
    <dgm:cxn modelId="{71E42449-9DEE-469A-AE4C-C0026451E9EC}" type="presParOf" srcId="{A6B53A48-90D2-4566-8B62-FC63B84760AC}" destId="{055DA084-1A37-4DBB-959F-F91CC3424DAF}" srcOrd="4" destOrd="0" presId="urn:microsoft.com/office/officeart/2008/layout/AlternatingHexagons"/>
    <dgm:cxn modelId="{E3FE9CBA-533D-4EE5-9CA8-3FF401179025}" type="presParOf" srcId="{DF4F6546-081F-47CA-A9C4-F6CA36EFE54F}" destId="{54CA7C7E-444A-4369-9CE4-33752A2C29DD}" srcOrd="1" destOrd="0" presId="urn:microsoft.com/office/officeart/2008/layout/AlternatingHexagons"/>
    <dgm:cxn modelId="{C2F5D092-D4F2-4227-86E8-0A3CCFAF95B0}" type="presParOf" srcId="{DF4F6546-081F-47CA-A9C4-F6CA36EFE54F}" destId="{239DCF69-1729-42CB-A15A-7DA94EC0CCD5}" srcOrd="2" destOrd="0" presId="urn:microsoft.com/office/officeart/2008/layout/AlternatingHexagons"/>
    <dgm:cxn modelId="{76E304B2-9D89-4375-A667-E1F64BCFEADF}" type="presParOf" srcId="{239DCF69-1729-42CB-A15A-7DA94EC0CCD5}" destId="{A67495D2-A5DD-4102-AF29-5F19467036C9}" srcOrd="0" destOrd="0" presId="urn:microsoft.com/office/officeart/2008/layout/AlternatingHexagons"/>
    <dgm:cxn modelId="{4BBEAA63-48D8-4E3A-9923-0417C5A1E20D}" type="presParOf" srcId="{239DCF69-1729-42CB-A15A-7DA94EC0CCD5}" destId="{2B7CD125-AA0D-4C92-A022-76AEA990214C}" srcOrd="1" destOrd="0" presId="urn:microsoft.com/office/officeart/2008/layout/AlternatingHexagons"/>
    <dgm:cxn modelId="{471CB87F-EB6D-46FD-87D5-19C9A25AE95D}" type="presParOf" srcId="{239DCF69-1729-42CB-A15A-7DA94EC0CCD5}" destId="{BD64C97A-EAC0-400E-9CF2-00299EAAD06D}" srcOrd="2" destOrd="0" presId="urn:microsoft.com/office/officeart/2008/layout/AlternatingHexagons"/>
    <dgm:cxn modelId="{AA81048C-11E0-4164-BE2F-26BFB1A21189}" type="presParOf" srcId="{239DCF69-1729-42CB-A15A-7DA94EC0CCD5}" destId="{9535EE61-7A58-4314-B5DD-7EE1740E45D1}" srcOrd="3" destOrd="0" presId="urn:microsoft.com/office/officeart/2008/layout/AlternatingHexagons"/>
    <dgm:cxn modelId="{F49E13E9-2080-467B-9C4C-8FF0A3C1580F}" type="presParOf" srcId="{239DCF69-1729-42CB-A15A-7DA94EC0CCD5}" destId="{038C314E-9A73-4D46-BEA1-85010D15C706}" srcOrd="4" destOrd="0" presId="urn:microsoft.com/office/officeart/2008/layout/AlternatingHexagons"/>
    <dgm:cxn modelId="{714A8701-165E-44DB-9372-DEA291FDF3AB}" type="presParOf" srcId="{DF4F6546-081F-47CA-A9C4-F6CA36EFE54F}" destId="{8842D378-A2EE-4EAE-8F1B-74661A796C7E}" srcOrd="3" destOrd="0" presId="urn:microsoft.com/office/officeart/2008/layout/AlternatingHexagons"/>
    <dgm:cxn modelId="{12F480AA-E1B4-468A-AA65-80DA83C18024}" type="presParOf" srcId="{DF4F6546-081F-47CA-A9C4-F6CA36EFE54F}" destId="{5EB0BF12-9997-4AB3-A2C7-B4B5D8C5A198}" srcOrd="4" destOrd="0" presId="urn:microsoft.com/office/officeart/2008/layout/AlternatingHexagons"/>
    <dgm:cxn modelId="{2381462A-3F52-44DC-A83E-DBF44FA8F143}" type="presParOf" srcId="{5EB0BF12-9997-4AB3-A2C7-B4B5D8C5A198}" destId="{3188F9A0-4150-4735-B45A-2D185F5C7218}" srcOrd="0" destOrd="0" presId="urn:microsoft.com/office/officeart/2008/layout/AlternatingHexagons"/>
    <dgm:cxn modelId="{AD53C08A-D9E1-479A-B277-3047013C395C}" type="presParOf" srcId="{5EB0BF12-9997-4AB3-A2C7-B4B5D8C5A198}" destId="{49DF5522-9CB5-46DE-80F7-C9C2CC9625B1}" srcOrd="1" destOrd="0" presId="urn:microsoft.com/office/officeart/2008/layout/AlternatingHexagons"/>
    <dgm:cxn modelId="{20837597-1D19-4A50-8F39-BE1B888D3F96}" type="presParOf" srcId="{5EB0BF12-9997-4AB3-A2C7-B4B5D8C5A198}" destId="{DD633AA9-9505-4CF6-B3A9-3AB804A39F37}" srcOrd="2" destOrd="0" presId="urn:microsoft.com/office/officeart/2008/layout/AlternatingHexagons"/>
    <dgm:cxn modelId="{217C09A6-15DB-4272-8095-53621317E188}" type="presParOf" srcId="{5EB0BF12-9997-4AB3-A2C7-B4B5D8C5A198}" destId="{F05C3EEF-5460-4BF2-85BA-70314634F668}" srcOrd="3" destOrd="0" presId="urn:microsoft.com/office/officeart/2008/layout/AlternatingHexagons"/>
    <dgm:cxn modelId="{D024B40F-4CF6-4455-B331-4C76758D6212}" type="presParOf" srcId="{5EB0BF12-9997-4AB3-A2C7-B4B5D8C5A198}" destId="{7C0E1B2A-4811-4722-AE09-5E3600F5881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26161-D3C2-4258-95C2-148A148BB490}">
      <dsp:nvSpPr>
        <dsp:cNvPr id="0" name=""/>
        <dsp:cNvSpPr/>
      </dsp:nvSpPr>
      <dsp:spPr>
        <a:xfrm rot="5400000">
          <a:off x="2366612" y="90736"/>
          <a:ext cx="1383216" cy="1203397"/>
        </a:xfrm>
        <a:prstGeom prst="hexagon">
          <a:avLst>
            <a:gd name="adj" fmla="val 25000"/>
            <a:gd name="vf" fmla="val 11547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心血管系統</a:t>
          </a:r>
          <a:endParaRPr lang="zh-TW" altLang="en-US" sz="1800" kern="12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sp:txBody>
      <dsp:txXfrm rot="-5400000">
        <a:off x="2644050" y="216378"/>
        <a:ext cx="828339" cy="952114"/>
      </dsp:txXfrm>
    </dsp:sp>
    <dsp:sp modelId="{E10184CD-ED97-43AD-B82C-4D2F106C3E85}">
      <dsp:nvSpPr>
        <dsp:cNvPr id="0" name=""/>
        <dsp:cNvSpPr/>
      </dsp:nvSpPr>
      <dsp:spPr>
        <a:xfrm>
          <a:off x="1355879" y="277470"/>
          <a:ext cx="1543669" cy="82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DA084-1A37-4DBB-959F-F91CC3424DAF}">
      <dsp:nvSpPr>
        <dsp:cNvPr id="0" name=""/>
        <dsp:cNvSpPr/>
      </dsp:nvSpPr>
      <dsp:spPr>
        <a:xfrm rot="5400000">
          <a:off x="1066943" y="90736"/>
          <a:ext cx="1383216" cy="1203397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/>
        </a:p>
      </dsp:txBody>
      <dsp:txXfrm rot="-5400000">
        <a:off x="1344381" y="216378"/>
        <a:ext cx="828339" cy="952114"/>
      </dsp:txXfrm>
    </dsp:sp>
    <dsp:sp modelId="{A67495D2-A5DD-4102-AF29-5F19467036C9}">
      <dsp:nvSpPr>
        <dsp:cNvPr id="0" name=""/>
        <dsp:cNvSpPr/>
      </dsp:nvSpPr>
      <dsp:spPr>
        <a:xfrm rot="5400000">
          <a:off x="1714288" y="1264810"/>
          <a:ext cx="1383216" cy="1203397"/>
        </a:xfrm>
        <a:prstGeom prst="hexagon">
          <a:avLst>
            <a:gd name="adj" fmla="val 25000"/>
            <a:gd name="vf" fmla="val 115470"/>
          </a:avLst>
        </a:prstGeom>
        <a:solidFill>
          <a:srgbClr val="00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內分泌系統</a:t>
          </a:r>
          <a:endParaRPr lang="zh-TW" altLang="en-US" sz="1800" kern="12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sp:txBody>
      <dsp:txXfrm rot="-5400000">
        <a:off x="1991726" y="1390452"/>
        <a:ext cx="828339" cy="952114"/>
      </dsp:txXfrm>
    </dsp:sp>
    <dsp:sp modelId="{2B7CD125-AA0D-4C92-A022-76AEA990214C}">
      <dsp:nvSpPr>
        <dsp:cNvPr id="0" name=""/>
        <dsp:cNvSpPr/>
      </dsp:nvSpPr>
      <dsp:spPr>
        <a:xfrm>
          <a:off x="260528" y="1451544"/>
          <a:ext cx="1493873" cy="82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C314E-9A73-4D46-BEA1-85010D15C706}">
      <dsp:nvSpPr>
        <dsp:cNvPr id="0" name=""/>
        <dsp:cNvSpPr/>
      </dsp:nvSpPr>
      <dsp:spPr>
        <a:xfrm rot="5400000">
          <a:off x="3013957" y="1264810"/>
          <a:ext cx="1383216" cy="1203397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/>
        </a:p>
      </dsp:txBody>
      <dsp:txXfrm rot="-5400000">
        <a:off x="3291395" y="1390452"/>
        <a:ext cx="828339" cy="952114"/>
      </dsp:txXfrm>
    </dsp:sp>
    <dsp:sp modelId="{3188F9A0-4150-4735-B45A-2D185F5C7218}">
      <dsp:nvSpPr>
        <dsp:cNvPr id="0" name=""/>
        <dsp:cNvSpPr/>
      </dsp:nvSpPr>
      <dsp:spPr>
        <a:xfrm rot="5400000">
          <a:off x="2366612" y="2439711"/>
          <a:ext cx="1383216" cy="1203397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>
            <a:solidFill>
              <a:schemeClr val="tx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sp:txBody>
      <dsp:txXfrm rot="-5400000">
        <a:off x="2644050" y="2565353"/>
        <a:ext cx="828339" cy="952114"/>
      </dsp:txXfrm>
    </dsp:sp>
    <dsp:sp modelId="{49DF5522-9CB5-46DE-80F7-C9C2CC9625B1}">
      <dsp:nvSpPr>
        <dsp:cNvPr id="0" name=""/>
        <dsp:cNvSpPr/>
      </dsp:nvSpPr>
      <dsp:spPr>
        <a:xfrm>
          <a:off x="3696436" y="2625618"/>
          <a:ext cx="1543669" cy="82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0E1B2A-4811-4722-AE09-5E3600F58814}">
      <dsp:nvSpPr>
        <dsp:cNvPr id="0" name=""/>
        <dsp:cNvSpPr/>
      </dsp:nvSpPr>
      <dsp:spPr>
        <a:xfrm rot="5400000">
          <a:off x="1066943" y="2438884"/>
          <a:ext cx="1383216" cy="1203397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25400" cap="flat" cmpd="sng" algn="ctr">
          <a:solidFill>
            <a:schemeClr val="bg1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/>
        </a:p>
      </dsp:txBody>
      <dsp:txXfrm rot="-5400000">
        <a:off x="1344381" y="2564526"/>
        <a:ext cx="828339" cy="952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EF0D8-8E43-4597-8562-BE7CBE5C405F}" type="datetimeFigureOut">
              <a:rPr lang="zh-TW" altLang="en-US" smtClean="0"/>
              <a:t>2023/8/26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E49C1-1F4A-4437-AB88-3D60CBEF23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91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58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2860" algn="l" defTabSz="9058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5895" algn="l" defTabSz="9058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8748" algn="l" defTabSz="9058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1789" algn="l" defTabSz="9058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4456" algn="l" defTabSz="9058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7379" algn="l" defTabSz="9058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0344" algn="l" defTabSz="9058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3315" algn="l" defTabSz="9058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812744-3361-41A9-A8B0-63B865F3BEC9}" type="slidenum">
              <a:rPr lang="en-US" altLang="zh-TW">
                <a:solidFill>
                  <a:prstClr val="black"/>
                </a:solidFill>
              </a:rPr>
              <a:pPr/>
              <a:t>6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B600AAC-9EA4-4A69-8242-B0B541F4C08D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090C2ED-3D7B-487A-AC9B-1BE26E8CEA98}" type="slidenum">
              <a:rPr lang="en-US" altLang="zh-TW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090C2ED-3D7B-487A-AC9B-1BE26E8CEA98}" type="slidenum">
              <a:rPr lang="en-US" altLang="zh-TW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090C2ED-3D7B-487A-AC9B-1BE26E8CEA98}" type="slidenum">
              <a:rPr lang="en-US" altLang="zh-TW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42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8825" indent="0" algn="ctr">
              <a:buNone/>
              <a:defRPr/>
            </a:lvl2pPr>
            <a:lvl3pPr marL="678099" indent="0" algn="ctr">
              <a:buNone/>
              <a:defRPr/>
            </a:lvl3pPr>
            <a:lvl4pPr marL="1017149" indent="0" algn="ctr">
              <a:buNone/>
              <a:defRPr/>
            </a:lvl4pPr>
            <a:lvl5pPr marL="1356198" indent="0" algn="ctr">
              <a:buNone/>
              <a:defRPr/>
            </a:lvl5pPr>
            <a:lvl6pPr marL="1695473" indent="0" algn="ctr">
              <a:buNone/>
              <a:defRPr/>
            </a:lvl6pPr>
            <a:lvl7pPr marL="2034296" indent="0" algn="ctr">
              <a:buNone/>
              <a:defRPr/>
            </a:lvl7pPr>
            <a:lvl8pPr marL="2373153" indent="0" algn="ctr">
              <a:buNone/>
              <a:defRPr/>
            </a:lvl8pPr>
            <a:lvl9pPr marL="27122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FA3A0-3DFB-44D5-B46A-7649C14F48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287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3E50-DF74-45B2-8205-4FAB0E9ADB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05371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38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3443" indent="0">
              <a:buNone/>
              <a:defRPr sz="2800"/>
            </a:lvl2pPr>
            <a:lvl3pPr marL="907088" indent="0">
              <a:buNone/>
              <a:defRPr sz="2400"/>
            </a:lvl3pPr>
            <a:lvl4pPr marL="1360550" indent="0">
              <a:buNone/>
              <a:defRPr sz="2000"/>
            </a:lvl4pPr>
            <a:lvl5pPr marL="1814174" indent="0">
              <a:buNone/>
              <a:defRPr sz="2000"/>
            </a:lvl5pPr>
            <a:lvl6pPr marL="2267475" indent="0">
              <a:buNone/>
              <a:defRPr sz="2000"/>
            </a:lvl6pPr>
            <a:lvl7pPr marL="2720983" indent="0">
              <a:buNone/>
              <a:defRPr sz="2000"/>
            </a:lvl7pPr>
            <a:lvl8pPr marL="3174531" indent="0">
              <a:buNone/>
              <a:defRPr sz="2000"/>
            </a:lvl8pPr>
            <a:lvl9pPr marL="362808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05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3443" indent="0">
              <a:buNone/>
              <a:defRPr sz="1200"/>
            </a:lvl2pPr>
            <a:lvl3pPr marL="907088" indent="0">
              <a:buNone/>
              <a:defRPr sz="1000"/>
            </a:lvl3pPr>
            <a:lvl4pPr marL="1360550" indent="0">
              <a:buNone/>
              <a:defRPr sz="900"/>
            </a:lvl4pPr>
            <a:lvl5pPr marL="1814174" indent="0">
              <a:buNone/>
              <a:defRPr sz="900"/>
            </a:lvl5pPr>
            <a:lvl6pPr marL="2267475" indent="0">
              <a:buNone/>
              <a:defRPr sz="900"/>
            </a:lvl6pPr>
            <a:lvl7pPr marL="2720983" indent="0">
              <a:buNone/>
              <a:defRPr sz="900"/>
            </a:lvl7pPr>
            <a:lvl8pPr marL="3174531" indent="0">
              <a:buNone/>
              <a:defRPr sz="900"/>
            </a:lvl8pPr>
            <a:lvl9pPr marL="362808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40BE6-200B-407B-B930-38A4D62F060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880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E5C6-5AC0-49E7-8243-20CD1F26E8F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595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067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6067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548D7-83D7-4521-B952-028CF037E03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756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19CF0-04D4-4480-B1EE-4E29822E0EE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353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035" indent="0" algn="ctr">
              <a:buNone/>
              <a:defRPr/>
            </a:lvl2pPr>
            <a:lvl3pPr marL="904208" indent="0" algn="ctr">
              <a:buNone/>
              <a:defRPr/>
            </a:lvl3pPr>
            <a:lvl4pPr marL="1356198" indent="0" algn="ctr">
              <a:buNone/>
              <a:defRPr/>
            </a:lvl4pPr>
            <a:lvl5pPr marL="1808414" indent="0" algn="ctr">
              <a:buNone/>
              <a:defRPr/>
            </a:lvl5pPr>
            <a:lvl6pPr marL="2260181" indent="0" algn="ctr">
              <a:buNone/>
              <a:defRPr/>
            </a:lvl6pPr>
            <a:lvl7pPr marL="2712299" indent="0" algn="ctr">
              <a:buNone/>
              <a:defRPr/>
            </a:lvl7pPr>
            <a:lvl8pPr marL="3164419" indent="0" algn="ctr">
              <a:buNone/>
              <a:defRPr/>
            </a:lvl8pPr>
            <a:lvl9pPr marL="3616565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BF7C19C0-96CC-47C3-8BA5-CDCDEDFB7A74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2705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C6965DB0-7AF9-4669-847C-61F2808BF3BD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7767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7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035" indent="0">
              <a:buNone/>
              <a:defRPr sz="1800"/>
            </a:lvl2pPr>
            <a:lvl3pPr marL="904208" indent="0">
              <a:buNone/>
              <a:defRPr sz="1600"/>
            </a:lvl3pPr>
            <a:lvl4pPr marL="1356198" indent="0">
              <a:buNone/>
              <a:defRPr sz="1400"/>
            </a:lvl4pPr>
            <a:lvl5pPr marL="1808414" indent="0">
              <a:buNone/>
              <a:defRPr sz="1400"/>
            </a:lvl5pPr>
            <a:lvl6pPr marL="2260181" indent="0">
              <a:buNone/>
              <a:defRPr sz="1400"/>
            </a:lvl6pPr>
            <a:lvl7pPr marL="2712299" indent="0">
              <a:buNone/>
              <a:defRPr sz="1400"/>
            </a:lvl7pPr>
            <a:lvl8pPr marL="3164419" indent="0">
              <a:buNone/>
              <a:defRPr sz="1400"/>
            </a:lvl8pPr>
            <a:lvl9pPr marL="3616565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DF1E3C98-A43C-4000-9AA5-0B73D498E792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6601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BD88760B-77C9-4A53-9172-491A1F11FB67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2729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35" indent="0">
              <a:buNone/>
              <a:defRPr sz="2000" b="1"/>
            </a:lvl2pPr>
            <a:lvl3pPr marL="904208" indent="0">
              <a:buNone/>
              <a:defRPr sz="1800" b="1"/>
            </a:lvl3pPr>
            <a:lvl4pPr marL="1356198" indent="0">
              <a:buNone/>
              <a:defRPr sz="1600" b="1"/>
            </a:lvl4pPr>
            <a:lvl5pPr marL="1808414" indent="0">
              <a:buNone/>
              <a:defRPr sz="1600" b="1"/>
            </a:lvl5pPr>
            <a:lvl6pPr marL="2260181" indent="0">
              <a:buNone/>
              <a:defRPr sz="1600" b="1"/>
            </a:lvl6pPr>
            <a:lvl7pPr marL="2712299" indent="0">
              <a:buNone/>
              <a:defRPr sz="1600" b="1"/>
            </a:lvl7pPr>
            <a:lvl8pPr marL="3164419" indent="0">
              <a:buNone/>
              <a:defRPr sz="1600" b="1"/>
            </a:lvl8pPr>
            <a:lvl9pPr marL="361656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01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35" indent="0">
              <a:buNone/>
              <a:defRPr sz="2000" b="1"/>
            </a:lvl2pPr>
            <a:lvl3pPr marL="904208" indent="0">
              <a:buNone/>
              <a:defRPr sz="1800" b="1"/>
            </a:lvl3pPr>
            <a:lvl4pPr marL="1356198" indent="0">
              <a:buNone/>
              <a:defRPr sz="1600" b="1"/>
            </a:lvl4pPr>
            <a:lvl5pPr marL="1808414" indent="0">
              <a:buNone/>
              <a:defRPr sz="1600" b="1"/>
            </a:lvl5pPr>
            <a:lvl6pPr marL="2260181" indent="0">
              <a:buNone/>
              <a:defRPr sz="1600" b="1"/>
            </a:lvl6pPr>
            <a:lvl7pPr marL="2712299" indent="0">
              <a:buNone/>
              <a:defRPr sz="1600" b="1"/>
            </a:lvl7pPr>
            <a:lvl8pPr marL="3164419" indent="0">
              <a:buNone/>
              <a:defRPr sz="1600" b="1"/>
            </a:lvl8pPr>
            <a:lvl9pPr marL="361656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0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787115B7-834A-426C-BC06-CBBB37A9C4EA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6371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346D3ED2-24CF-4FC4-B851-A1ACDB2F037C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14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04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604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83328-C60D-4A30-82B3-E38F884D46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73612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9265DCCD-DFA0-41B2-95C7-811AE5CFB6C3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882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86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50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035" indent="0">
              <a:buNone/>
              <a:defRPr sz="1200"/>
            </a:lvl2pPr>
            <a:lvl3pPr marL="904208" indent="0">
              <a:buNone/>
              <a:defRPr sz="1000"/>
            </a:lvl3pPr>
            <a:lvl4pPr marL="1356198" indent="0">
              <a:buNone/>
              <a:defRPr sz="900"/>
            </a:lvl4pPr>
            <a:lvl5pPr marL="1808414" indent="0">
              <a:buNone/>
              <a:defRPr sz="900"/>
            </a:lvl5pPr>
            <a:lvl6pPr marL="2260181" indent="0">
              <a:buNone/>
              <a:defRPr sz="900"/>
            </a:lvl6pPr>
            <a:lvl7pPr marL="2712299" indent="0">
              <a:buNone/>
              <a:defRPr sz="900"/>
            </a:lvl7pPr>
            <a:lvl8pPr marL="3164419" indent="0">
              <a:buNone/>
              <a:defRPr sz="900"/>
            </a:lvl8pPr>
            <a:lvl9pPr marL="361656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B2629F41-CD90-43FD-8A54-738ECC2EFC78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980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035" indent="0">
              <a:buNone/>
              <a:defRPr sz="2800"/>
            </a:lvl2pPr>
            <a:lvl3pPr marL="904208" indent="0">
              <a:buNone/>
              <a:defRPr sz="2400"/>
            </a:lvl3pPr>
            <a:lvl4pPr marL="1356198" indent="0">
              <a:buNone/>
              <a:defRPr sz="2000"/>
            </a:lvl4pPr>
            <a:lvl5pPr marL="1808414" indent="0">
              <a:buNone/>
              <a:defRPr sz="2000"/>
            </a:lvl5pPr>
            <a:lvl6pPr marL="2260181" indent="0">
              <a:buNone/>
              <a:defRPr sz="2000"/>
            </a:lvl6pPr>
            <a:lvl7pPr marL="2712299" indent="0">
              <a:buNone/>
              <a:defRPr sz="2000"/>
            </a:lvl7pPr>
            <a:lvl8pPr marL="3164419" indent="0">
              <a:buNone/>
              <a:defRPr sz="2000"/>
            </a:lvl8pPr>
            <a:lvl9pPr marL="3616565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2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035" indent="0">
              <a:buNone/>
              <a:defRPr sz="1200"/>
            </a:lvl2pPr>
            <a:lvl3pPr marL="904208" indent="0">
              <a:buNone/>
              <a:defRPr sz="1000"/>
            </a:lvl3pPr>
            <a:lvl4pPr marL="1356198" indent="0">
              <a:buNone/>
              <a:defRPr sz="900"/>
            </a:lvl4pPr>
            <a:lvl5pPr marL="1808414" indent="0">
              <a:buNone/>
              <a:defRPr sz="900"/>
            </a:lvl5pPr>
            <a:lvl6pPr marL="2260181" indent="0">
              <a:buNone/>
              <a:defRPr sz="900"/>
            </a:lvl6pPr>
            <a:lvl7pPr marL="2712299" indent="0">
              <a:buNone/>
              <a:defRPr sz="900"/>
            </a:lvl7pPr>
            <a:lvl8pPr marL="3164419" indent="0">
              <a:buNone/>
              <a:defRPr sz="900"/>
            </a:lvl8pPr>
            <a:lvl9pPr marL="361656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174EDEB8-8BF9-43A4-B00B-85A99D6716CF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9103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927FE447-E084-4590-9CD6-AF7857278533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1559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0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60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ADEFDD01-0D16-4CE7-A003-342F12AD0FBB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17097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153"/>
            <a:ext cx="4038600" cy="163949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54664"/>
            <a:ext cx="4038600" cy="164068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endParaRPr lang="en-US" altLang="zh-TW" kern="0">
              <a:sym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04208" hangingPunct="0">
              <a:defRPr/>
            </a:pPr>
            <a:fld id="{9448BAD8-6D40-435F-927F-E268AB8F3FB1}" type="slidenum">
              <a:rPr lang="zh-TW" altLang="en-US" kern="0" smtClean="0">
                <a:sym typeface="Arial"/>
              </a:rPr>
              <a:pPr defTabSz="904208" hangingPunct="0">
                <a:defRPr/>
              </a:pPr>
              <a:t>‹#›</a:t>
            </a:fld>
            <a:endParaRPr lang="en-US" altLang="zh-TW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68274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98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563" indent="0" algn="ctr">
              <a:buNone/>
              <a:defRPr/>
            </a:lvl2pPr>
            <a:lvl3pPr marL="905288" indent="0" algn="ctr">
              <a:buNone/>
              <a:defRPr/>
            </a:lvl3pPr>
            <a:lvl4pPr marL="1357830" indent="0" algn="ctr">
              <a:buNone/>
              <a:defRPr/>
            </a:lvl4pPr>
            <a:lvl5pPr marL="1810574" indent="0" algn="ctr">
              <a:buNone/>
              <a:defRPr/>
            </a:lvl5pPr>
            <a:lvl6pPr marL="2262917" indent="0" algn="ctr">
              <a:buNone/>
              <a:defRPr/>
            </a:lvl6pPr>
            <a:lvl7pPr marL="2715543" indent="0" algn="ctr">
              <a:buNone/>
              <a:defRPr/>
            </a:lvl7pPr>
            <a:lvl8pPr marL="3168211" indent="0" algn="ctr">
              <a:buNone/>
              <a:defRPr/>
            </a:lvl8pPr>
            <a:lvl9pPr marL="3620885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C19C0-96CC-47C3-8BA5-CDCDEDFB7A7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96925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65DB0-7AF9-4669-847C-61F2808BF3B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18675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563" indent="0">
              <a:buNone/>
              <a:defRPr sz="1800"/>
            </a:lvl2pPr>
            <a:lvl3pPr marL="905288" indent="0">
              <a:buNone/>
              <a:defRPr sz="1600"/>
            </a:lvl3pPr>
            <a:lvl4pPr marL="1357830" indent="0">
              <a:buNone/>
              <a:defRPr sz="1400"/>
            </a:lvl4pPr>
            <a:lvl5pPr marL="1810574" indent="0">
              <a:buNone/>
              <a:defRPr sz="1400"/>
            </a:lvl5pPr>
            <a:lvl6pPr marL="2262917" indent="0">
              <a:buNone/>
              <a:defRPr sz="1400"/>
            </a:lvl6pPr>
            <a:lvl7pPr marL="2715543" indent="0">
              <a:buNone/>
              <a:defRPr sz="1400"/>
            </a:lvl7pPr>
            <a:lvl8pPr marL="3168211" indent="0">
              <a:buNone/>
              <a:defRPr sz="1400"/>
            </a:lvl8pPr>
            <a:lvl9pPr marL="3620885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E3C98-A43C-4000-9AA5-0B73D498E79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61210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8760B-77C9-4A53-9172-491A1F11FB6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1926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F3FBA-5DC0-493F-972C-A2D3057600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37113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563" indent="0">
              <a:buNone/>
              <a:defRPr sz="2000" b="1"/>
            </a:lvl2pPr>
            <a:lvl3pPr marL="905288" indent="0">
              <a:buNone/>
              <a:defRPr sz="1800" b="1"/>
            </a:lvl3pPr>
            <a:lvl4pPr marL="1357830" indent="0">
              <a:buNone/>
              <a:defRPr sz="1600" b="1"/>
            </a:lvl4pPr>
            <a:lvl5pPr marL="1810574" indent="0">
              <a:buNone/>
              <a:defRPr sz="1600" b="1"/>
            </a:lvl5pPr>
            <a:lvl6pPr marL="2262917" indent="0">
              <a:buNone/>
              <a:defRPr sz="1600" b="1"/>
            </a:lvl6pPr>
            <a:lvl7pPr marL="2715543" indent="0">
              <a:buNone/>
              <a:defRPr sz="1600" b="1"/>
            </a:lvl7pPr>
            <a:lvl8pPr marL="3168211" indent="0">
              <a:buNone/>
              <a:defRPr sz="1600" b="1"/>
            </a:lvl8pPr>
            <a:lvl9pPr marL="362088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86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563" indent="0">
              <a:buNone/>
              <a:defRPr sz="2000" b="1"/>
            </a:lvl2pPr>
            <a:lvl3pPr marL="905288" indent="0">
              <a:buNone/>
              <a:defRPr sz="1800" b="1"/>
            </a:lvl3pPr>
            <a:lvl4pPr marL="1357830" indent="0">
              <a:buNone/>
              <a:defRPr sz="1600" b="1"/>
            </a:lvl4pPr>
            <a:lvl5pPr marL="1810574" indent="0">
              <a:buNone/>
              <a:defRPr sz="1600" b="1"/>
            </a:lvl5pPr>
            <a:lvl6pPr marL="2262917" indent="0">
              <a:buNone/>
              <a:defRPr sz="1600" b="1"/>
            </a:lvl6pPr>
            <a:lvl7pPr marL="2715543" indent="0">
              <a:buNone/>
              <a:defRPr sz="1600" b="1"/>
            </a:lvl7pPr>
            <a:lvl8pPr marL="3168211" indent="0">
              <a:buNone/>
              <a:defRPr sz="1600" b="1"/>
            </a:lvl8pPr>
            <a:lvl9pPr marL="362088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115B7-834A-426C-BC06-CBBB37A9C4E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13998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D3ED2-24CF-4FC4-B851-A1ACDB2F037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52477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5DCCD-DFA0-41B2-95C7-811AE5CFB6C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76715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5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563" indent="0">
              <a:buNone/>
              <a:defRPr sz="1200"/>
            </a:lvl2pPr>
            <a:lvl3pPr marL="905288" indent="0">
              <a:buNone/>
              <a:defRPr sz="1000"/>
            </a:lvl3pPr>
            <a:lvl4pPr marL="1357830" indent="0">
              <a:buNone/>
              <a:defRPr sz="900"/>
            </a:lvl4pPr>
            <a:lvl5pPr marL="1810574" indent="0">
              <a:buNone/>
              <a:defRPr sz="900"/>
            </a:lvl5pPr>
            <a:lvl6pPr marL="2262917" indent="0">
              <a:buNone/>
              <a:defRPr sz="900"/>
            </a:lvl6pPr>
            <a:lvl7pPr marL="2715543" indent="0">
              <a:buNone/>
              <a:defRPr sz="900"/>
            </a:lvl7pPr>
            <a:lvl8pPr marL="3168211" indent="0">
              <a:buNone/>
              <a:defRPr sz="900"/>
            </a:lvl8pPr>
            <a:lvl9pPr marL="36208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29F41-CD90-43FD-8A54-738ECC2EFC7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00983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563" indent="0">
              <a:buNone/>
              <a:defRPr sz="2800"/>
            </a:lvl2pPr>
            <a:lvl3pPr marL="905288" indent="0">
              <a:buNone/>
              <a:defRPr sz="2400"/>
            </a:lvl3pPr>
            <a:lvl4pPr marL="1357830" indent="0">
              <a:buNone/>
              <a:defRPr sz="2000"/>
            </a:lvl4pPr>
            <a:lvl5pPr marL="1810574" indent="0">
              <a:buNone/>
              <a:defRPr sz="2000"/>
            </a:lvl5pPr>
            <a:lvl6pPr marL="2262917" indent="0">
              <a:buNone/>
              <a:defRPr sz="2000"/>
            </a:lvl6pPr>
            <a:lvl7pPr marL="2715543" indent="0">
              <a:buNone/>
              <a:defRPr sz="2000"/>
            </a:lvl7pPr>
            <a:lvl8pPr marL="3168211" indent="0">
              <a:buNone/>
              <a:defRPr sz="2000"/>
            </a:lvl8pPr>
            <a:lvl9pPr marL="3620885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6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563" indent="0">
              <a:buNone/>
              <a:defRPr sz="1200"/>
            </a:lvl2pPr>
            <a:lvl3pPr marL="905288" indent="0">
              <a:buNone/>
              <a:defRPr sz="1000"/>
            </a:lvl3pPr>
            <a:lvl4pPr marL="1357830" indent="0">
              <a:buNone/>
              <a:defRPr sz="900"/>
            </a:lvl4pPr>
            <a:lvl5pPr marL="1810574" indent="0">
              <a:buNone/>
              <a:defRPr sz="900"/>
            </a:lvl5pPr>
            <a:lvl6pPr marL="2262917" indent="0">
              <a:buNone/>
              <a:defRPr sz="900"/>
            </a:lvl6pPr>
            <a:lvl7pPr marL="2715543" indent="0">
              <a:buNone/>
              <a:defRPr sz="900"/>
            </a:lvl7pPr>
            <a:lvl8pPr marL="3168211" indent="0">
              <a:buNone/>
              <a:defRPr sz="900"/>
            </a:lvl8pPr>
            <a:lvl9pPr marL="36208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EDEB8-8BF9-43A4-B00B-85A99D6716C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57940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E447-E084-4590-9CD6-AF785727853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16034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DD01-0D16-4CE7-A003-342F12AD0FB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94146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153"/>
            <a:ext cx="4038600" cy="163949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54407"/>
            <a:ext cx="4038600" cy="164068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8BAD8-6D40-435F-927F-E268AB8F3FB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89508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36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595" indent="0" algn="ctr">
              <a:buNone/>
              <a:defRPr/>
            </a:lvl2pPr>
            <a:lvl3pPr marL="903308" indent="0" algn="ctr">
              <a:buNone/>
              <a:defRPr/>
            </a:lvl3pPr>
            <a:lvl4pPr marL="1354841" indent="0" algn="ctr">
              <a:buNone/>
              <a:defRPr/>
            </a:lvl4pPr>
            <a:lvl5pPr marL="1806614" indent="0" algn="ctr">
              <a:buNone/>
              <a:defRPr/>
            </a:lvl5pPr>
            <a:lvl6pPr marL="2257901" indent="0" algn="ctr">
              <a:buNone/>
              <a:defRPr/>
            </a:lvl6pPr>
            <a:lvl7pPr marL="2709599" indent="0" algn="ctr">
              <a:buNone/>
              <a:defRPr/>
            </a:lvl7pPr>
            <a:lvl8pPr marL="3161259" indent="0" algn="ctr">
              <a:buNone/>
              <a:defRPr/>
            </a:lvl8pPr>
            <a:lvl9pPr marL="3612965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F4E6F8C-FF36-4669-9D04-F8BC64AB6FF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88785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0C0B8AC-AFBB-4686-A1D6-185A2019B3F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6970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87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2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4" y="3302"/>
              <a:ext cx="500" cy="504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64" y="447675"/>
            <a:ext cx="6192837" cy="2686050"/>
          </a:xfrm>
          <a:extLst/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AD7466-A6E8-4579-A5A2-128FEA6F7231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437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595" indent="0">
              <a:buNone/>
              <a:defRPr sz="1800"/>
            </a:lvl2pPr>
            <a:lvl3pPr marL="903308" indent="0">
              <a:buNone/>
              <a:defRPr sz="1600"/>
            </a:lvl3pPr>
            <a:lvl4pPr marL="1354841" indent="0">
              <a:buNone/>
              <a:defRPr sz="1400"/>
            </a:lvl4pPr>
            <a:lvl5pPr marL="1806614" indent="0">
              <a:buNone/>
              <a:defRPr sz="1400"/>
            </a:lvl5pPr>
            <a:lvl6pPr marL="2257901" indent="0">
              <a:buNone/>
              <a:defRPr sz="1400"/>
            </a:lvl6pPr>
            <a:lvl7pPr marL="2709599" indent="0">
              <a:buNone/>
              <a:defRPr sz="1400"/>
            </a:lvl7pPr>
            <a:lvl8pPr marL="3161259" indent="0">
              <a:buNone/>
              <a:defRPr sz="1400"/>
            </a:lvl8pPr>
            <a:lvl9pPr marL="361296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94B339A-71D8-42CD-9FFE-4E6429464E2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64013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1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1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6252324-CBD3-4646-B1EC-F6BBE7D77C7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67545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595" indent="0">
              <a:buNone/>
              <a:defRPr sz="2000" b="1"/>
            </a:lvl2pPr>
            <a:lvl3pPr marL="903308" indent="0">
              <a:buNone/>
              <a:defRPr sz="1800" b="1"/>
            </a:lvl3pPr>
            <a:lvl4pPr marL="1354841" indent="0">
              <a:buNone/>
              <a:defRPr sz="1600" b="1"/>
            </a:lvl4pPr>
            <a:lvl5pPr marL="1806614" indent="0">
              <a:buNone/>
              <a:defRPr sz="1600" b="1"/>
            </a:lvl5pPr>
            <a:lvl6pPr marL="2257901" indent="0">
              <a:buNone/>
              <a:defRPr sz="1600" b="1"/>
            </a:lvl6pPr>
            <a:lvl7pPr marL="2709599" indent="0">
              <a:buNone/>
              <a:defRPr sz="1600" b="1"/>
            </a:lvl7pPr>
            <a:lvl8pPr marL="3161259" indent="0">
              <a:buNone/>
              <a:defRPr sz="1600" b="1"/>
            </a:lvl8pPr>
            <a:lvl9pPr marL="361296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46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595" indent="0">
              <a:buNone/>
              <a:defRPr sz="2000" b="1"/>
            </a:lvl2pPr>
            <a:lvl3pPr marL="903308" indent="0">
              <a:buNone/>
              <a:defRPr sz="1800" b="1"/>
            </a:lvl3pPr>
            <a:lvl4pPr marL="1354841" indent="0">
              <a:buNone/>
              <a:defRPr sz="1600" b="1"/>
            </a:lvl4pPr>
            <a:lvl5pPr marL="1806614" indent="0">
              <a:buNone/>
              <a:defRPr sz="1600" b="1"/>
            </a:lvl5pPr>
            <a:lvl6pPr marL="2257901" indent="0">
              <a:buNone/>
              <a:defRPr sz="1600" b="1"/>
            </a:lvl6pPr>
            <a:lvl7pPr marL="2709599" indent="0">
              <a:buNone/>
              <a:defRPr sz="1600" b="1"/>
            </a:lvl7pPr>
            <a:lvl8pPr marL="3161259" indent="0">
              <a:buNone/>
              <a:defRPr sz="1600" b="1"/>
            </a:lvl8pPr>
            <a:lvl9pPr marL="361296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4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143C030-1C49-4824-BF1F-CE13F9B71CD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31833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DB34526-4C75-4539-80EB-15C7F4EA41B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92188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6C8C3A-2670-46AB-AB77-A9F807CC5A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48872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3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595" indent="0">
              <a:buNone/>
              <a:defRPr sz="1200"/>
            </a:lvl2pPr>
            <a:lvl3pPr marL="903308" indent="0">
              <a:buNone/>
              <a:defRPr sz="1000"/>
            </a:lvl3pPr>
            <a:lvl4pPr marL="1354841" indent="0">
              <a:buNone/>
              <a:defRPr sz="900"/>
            </a:lvl4pPr>
            <a:lvl5pPr marL="1806614" indent="0">
              <a:buNone/>
              <a:defRPr sz="900"/>
            </a:lvl5pPr>
            <a:lvl6pPr marL="2257901" indent="0">
              <a:buNone/>
              <a:defRPr sz="900"/>
            </a:lvl6pPr>
            <a:lvl7pPr marL="2709599" indent="0">
              <a:buNone/>
              <a:defRPr sz="900"/>
            </a:lvl7pPr>
            <a:lvl8pPr marL="3161259" indent="0">
              <a:buNone/>
              <a:defRPr sz="900"/>
            </a:lvl8pPr>
            <a:lvl9pPr marL="361296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E4B37AB-752B-4310-A406-B811E87627C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71086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595" indent="0">
              <a:buNone/>
              <a:defRPr sz="2800"/>
            </a:lvl2pPr>
            <a:lvl3pPr marL="903308" indent="0">
              <a:buNone/>
              <a:defRPr sz="2400"/>
            </a:lvl3pPr>
            <a:lvl4pPr marL="1354841" indent="0">
              <a:buNone/>
              <a:defRPr sz="2000"/>
            </a:lvl4pPr>
            <a:lvl5pPr marL="1806614" indent="0">
              <a:buNone/>
              <a:defRPr sz="2000"/>
            </a:lvl5pPr>
            <a:lvl6pPr marL="2257901" indent="0">
              <a:buNone/>
              <a:defRPr sz="2000"/>
            </a:lvl6pPr>
            <a:lvl7pPr marL="2709599" indent="0">
              <a:buNone/>
              <a:defRPr sz="2000"/>
            </a:lvl7pPr>
            <a:lvl8pPr marL="3161259" indent="0">
              <a:buNone/>
              <a:defRPr sz="2000"/>
            </a:lvl8pPr>
            <a:lvl9pPr marL="361296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1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595" indent="0">
              <a:buNone/>
              <a:defRPr sz="1200"/>
            </a:lvl2pPr>
            <a:lvl3pPr marL="903308" indent="0">
              <a:buNone/>
              <a:defRPr sz="1000"/>
            </a:lvl3pPr>
            <a:lvl4pPr marL="1354841" indent="0">
              <a:buNone/>
              <a:defRPr sz="900"/>
            </a:lvl4pPr>
            <a:lvl5pPr marL="1806614" indent="0">
              <a:buNone/>
              <a:defRPr sz="900"/>
            </a:lvl5pPr>
            <a:lvl6pPr marL="2257901" indent="0">
              <a:buNone/>
              <a:defRPr sz="900"/>
            </a:lvl6pPr>
            <a:lvl7pPr marL="2709599" indent="0">
              <a:buNone/>
              <a:defRPr sz="900"/>
            </a:lvl7pPr>
            <a:lvl8pPr marL="3161259" indent="0">
              <a:buNone/>
              <a:defRPr sz="900"/>
            </a:lvl8pPr>
            <a:lvl9pPr marL="361296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EFA2DF8-8CAF-4C65-B8E3-2C1ED0A0F5B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59695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44DAAA8-EA01-4A77-86D9-FE211297E6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23480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82C9EFF-F67E-4194-AF6C-B19D07B3D61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3482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1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9410" indent="0" algn="ctr">
              <a:buNone/>
              <a:defRPr/>
            </a:lvl2pPr>
            <a:lvl3pPr marL="679204" indent="0" algn="ctr">
              <a:buNone/>
              <a:defRPr/>
            </a:lvl3pPr>
            <a:lvl4pPr marL="1018807" indent="0" algn="ctr">
              <a:buNone/>
              <a:defRPr/>
            </a:lvl4pPr>
            <a:lvl5pPr marL="1358408" indent="0" algn="ctr">
              <a:buNone/>
              <a:defRPr/>
            </a:lvl5pPr>
            <a:lvl6pPr marL="1698203" indent="0" algn="ctr">
              <a:buNone/>
              <a:defRPr/>
            </a:lvl6pPr>
            <a:lvl7pPr marL="2037611" indent="0" algn="ctr">
              <a:buNone/>
              <a:defRPr/>
            </a:lvl7pPr>
            <a:lvl8pPr marL="2377022" indent="0" algn="ctr">
              <a:buNone/>
              <a:defRPr/>
            </a:lvl8pPr>
            <a:lvl9pPr marL="27166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F4E6F8C-FF36-4669-9D04-F8BC64AB6FF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94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D8C9-A3DD-4C55-954A-AC6554A9AB7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747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0C0B8AC-AFBB-4686-A1D6-185A2019B3F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90868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5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9410" indent="0">
              <a:buNone/>
              <a:defRPr sz="1400"/>
            </a:lvl2pPr>
            <a:lvl3pPr marL="679204" indent="0">
              <a:buNone/>
              <a:defRPr sz="1200"/>
            </a:lvl3pPr>
            <a:lvl4pPr marL="1018807" indent="0">
              <a:buNone/>
              <a:defRPr sz="1100"/>
            </a:lvl4pPr>
            <a:lvl5pPr marL="1358408" indent="0">
              <a:buNone/>
              <a:defRPr sz="1100"/>
            </a:lvl5pPr>
            <a:lvl6pPr marL="1698203" indent="0">
              <a:buNone/>
              <a:defRPr sz="1100"/>
            </a:lvl6pPr>
            <a:lvl7pPr marL="2037611" indent="0">
              <a:buNone/>
              <a:defRPr sz="1100"/>
            </a:lvl7pPr>
            <a:lvl8pPr marL="2377022" indent="0">
              <a:buNone/>
              <a:defRPr sz="1100"/>
            </a:lvl8pPr>
            <a:lvl9pPr marL="271669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94B339A-71D8-42CD-9FFE-4E6429464E2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47392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1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1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6252324-CBD3-4646-B1EC-F6BBE7D77C7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2773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410" indent="0">
              <a:buNone/>
              <a:defRPr sz="1500" b="1"/>
            </a:lvl2pPr>
            <a:lvl3pPr marL="679204" indent="0">
              <a:buNone/>
              <a:defRPr sz="1400" b="1"/>
            </a:lvl3pPr>
            <a:lvl4pPr marL="1018807" indent="0">
              <a:buNone/>
              <a:defRPr sz="1200" b="1"/>
            </a:lvl4pPr>
            <a:lvl5pPr marL="1358408" indent="0">
              <a:buNone/>
              <a:defRPr sz="1200" b="1"/>
            </a:lvl5pPr>
            <a:lvl6pPr marL="1698203" indent="0">
              <a:buNone/>
              <a:defRPr sz="1200" b="1"/>
            </a:lvl6pPr>
            <a:lvl7pPr marL="2037611" indent="0">
              <a:buNone/>
              <a:defRPr sz="1200" b="1"/>
            </a:lvl7pPr>
            <a:lvl8pPr marL="2377022" indent="0">
              <a:buNone/>
              <a:defRPr sz="1200" b="1"/>
            </a:lvl8pPr>
            <a:lvl9pPr marL="271669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95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410" indent="0">
              <a:buNone/>
              <a:defRPr sz="1500" b="1"/>
            </a:lvl2pPr>
            <a:lvl3pPr marL="679204" indent="0">
              <a:buNone/>
              <a:defRPr sz="1400" b="1"/>
            </a:lvl3pPr>
            <a:lvl4pPr marL="1018807" indent="0">
              <a:buNone/>
              <a:defRPr sz="1200" b="1"/>
            </a:lvl4pPr>
            <a:lvl5pPr marL="1358408" indent="0">
              <a:buNone/>
              <a:defRPr sz="1200" b="1"/>
            </a:lvl5pPr>
            <a:lvl6pPr marL="1698203" indent="0">
              <a:buNone/>
              <a:defRPr sz="1200" b="1"/>
            </a:lvl6pPr>
            <a:lvl7pPr marL="2037611" indent="0">
              <a:buNone/>
              <a:defRPr sz="1200" b="1"/>
            </a:lvl7pPr>
            <a:lvl8pPr marL="2377022" indent="0">
              <a:buNone/>
              <a:defRPr sz="1200" b="1"/>
            </a:lvl8pPr>
            <a:lvl9pPr marL="271669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9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143C030-1C49-4824-BF1F-CE13F9B71CD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56092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DB34526-4C75-4539-80EB-15C7F4EA41B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291641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6C8C3A-2670-46AB-AB77-A9F807CC5A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85310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6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9410" indent="0">
              <a:buNone/>
              <a:defRPr sz="900"/>
            </a:lvl2pPr>
            <a:lvl3pPr marL="679204" indent="0">
              <a:buNone/>
              <a:defRPr sz="800"/>
            </a:lvl3pPr>
            <a:lvl4pPr marL="1018807" indent="0">
              <a:buNone/>
              <a:defRPr sz="700"/>
            </a:lvl4pPr>
            <a:lvl5pPr marL="1358408" indent="0">
              <a:buNone/>
              <a:defRPr sz="700"/>
            </a:lvl5pPr>
            <a:lvl6pPr marL="1698203" indent="0">
              <a:buNone/>
              <a:defRPr sz="700"/>
            </a:lvl6pPr>
            <a:lvl7pPr marL="2037611" indent="0">
              <a:buNone/>
              <a:defRPr sz="700"/>
            </a:lvl7pPr>
            <a:lvl8pPr marL="2377022" indent="0">
              <a:buNone/>
              <a:defRPr sz="700"/>
            </a:lvl8pPr>
            <a:lvl9pPr marL="2716699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E4B37AB-752B-4310-A406-B811E87627C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20410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9410" indent="0">
              <a:buNone/>
              <a:defRPr sz="2100"/>
            </a:lvl2pPr>
            <a:lvl3pPr marL="679204" indent="0">
              <a:buNone/>
              <a:defRPr sz="1800"/>
            </a:lvl3pPr>
            <a:lvl4pPr marL="1018807" indent="0">
              <a:buNone/>
              <a:defRPr sz="1500"/>
            </a:lvl4pPr>
            <a:lvl5pPr marL="1358408" indent="0">
              <a:buNone/>
              <a:defRPr sz="1500"/>
            </a:lvl5pPr>
            <a:lvl6pPr marL="1698203" indent="0">
              <a:buNone/>
              <a:defRPr sz="1500"/>
            </a:lvl6pPr>
            <a:lvl7pPr marL="2037611" indent="0">
              <a:buNone/>
              <a:defRPr sz="1500"/>
            </a:lvl7pPr>
            <a:lvl8pPr marL="2377022" indent="0">
              <a:buNone/>
              <a:defRPr sz="1500"/>
            </a:lvl8pPr>
            <a:lvl9pPr marL="2716699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2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9410" indent="0">
              <a:buNone/>
              <a:defRPr sz="900"/>
            </a:lvl2pPr>
            <a:lvl3pPr marL="679204" indent="0">
              <a:buNone/>
              <a:defRPr sz="800"/>
            </a:lvl3pPr>
            <a:lvl4pPr marL="1018807" indent="0">
              <a:buNone/>
              <a:defRPr sz="700"/>
            </a:lvl4pPr>
            <a:lvl5pPr marL="1358408" indent="0">
              <a:buNone/>
              <a:defRPr sz="700"/>
            </a:lvl5pPr>
            <a:lvl6pPr marL="1698203" indent="0">
              <a:buNone/>
              <a:defRPr sz="700"/>
            </a:lvl6pPr>
            <a:lvl7pPr marL="2037611" indent="0">
              <a:buNone/>
              <a:defRPr sz="700"/>
            </a:lvl7pPr>
            <a:lvl8pPr marL="2377022" indent="0">
              <a:buNone/>
              <a:defRPr sz="700"/>
            </a:lvl8pPr>
            <a:lvl9pPr marL="2716699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EFA2DF8-8CAF-4C65-B8E3-2C1ED0A0F5B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96344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44DAAA8-EA01-4A77-86D9-FE211297E6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38850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82C9EFF-F67E-4194-AF6C-B19D07B3D61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4130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184" indent="0">
              <a:buNone/>
              <a:defRPr sz="1400"/>
            </a:lvl2pPr>
            <a:lvl3pPr marL="680666" indent="0">
              <a:buNone/>
              <a:defRPr sz="1200"/>
            </a:lvl3pPr>
            <a:lvl4pPr marL="1021000" indent="0">
              <a:buNone/>
              <a:defRPr sz="1100"/>
            </a:lvl4pPr>
            <a:lvl5pPr marL="1361332" indent="0">
              <a:buNone/>
              <a:defRPr sz="1100"/>
            </a:lvl5pPr>
            <a:lvl6pPr marL="1701815" indent="0">
              <a:buNone/>
              <a:defRPr sz="1100"/>
            </a:lvl6pPr>
            <a:lvl7pPr marL="2041997" indent="0">
              <a:buNone/>
              <a:defRPr sz="1100"/>
            </a:lvl7pPr>
            <a:lvl8pPr marL="2382182" indent="0">
              <a:buNone/>
              <a:defRPr sz="1100"/>
            </a:lvl8pPr>
            <a:lvl9pPr marL="2722547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E3D4D-39A5-4D06-969E-EF20E64B2BD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13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003" indent="0" algn="ctr">
              <a:buNone/>
              <a:defRPr/>
            </a:lvl2pPr>
            <a:lvl3pPr marL="682213" indent="0" algn="ctr">
              <a:buNone/>
              <a:defRPr/>
            </a:lvl3pPr>
            <a:lvl4pPr marL="1023320" indent="0" algn="ctr">
              <a:buNone/>
              <a:defRPr/>
            </a:lvl4pPr>
            <a:lvl5pPr marL="1364426" indent="0" algn="ctr">
              <a:buNone/>
              <a:defRPr/>
            </a:lvl5pPr>
            <a:lvl6pPr marL="1705637" indent="0" algn="ctr">
              <a:buNone/>
              <a:defRPr/>
            </a:lvl6pPr>
            <a:lvl7pPr marL="2046638" indent="0" algn="ctr">
              <a:buNone/>
              <a:defRPr/>
            </a:lvl7pPr>
            <a:lvl8pPr marL="2387640" indent="0" algn="ctr">
              <a:buNone/>
              <a:defRPr/>
            </a:lvl8pPr>
            <a:lvl9pPr marL="2728735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11512-F44B-45DF-BD40-AE4C32B5DF01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55662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7840A-EB55-4653-B800-206AA50107A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25592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003" indent="0">
              <a:buNone/>
              <a:defRPr sz="1400"/>
            </a:lvl2pPr>
            <a:lvl3pPr marL="682213" indent="0">
              <a:buNone/>
              <a:defRPr sz="1200"/>
            </a:lvl3pPr>
            <a:lvl4pPr marL="1023320" indent="0">
              <a:buNone/>
              <a:defRPr sz="1100"/>
            </a:lvl4pPr>
            <a:lvl5pPr marL="1364426" indent="0">
              <a:buNone/>
              <a:defRPr sz="1100"/>
            </a:lvl5pPr>
            <a:lvl6pPr marL="1705637" indent="0">
              <a:buNone/>
              <a:defRPr sz="1100"/>
            </a:lvl6pPr>
            <a:lvl7pPr marL="2046638" indent="0">
              <a:buNone/>
              <a:defRPr sz="1100"/>
            </a:lvl7pPr>
            <a:lvl8pPr marL="2387640" indent="0">
              <a:buNone/>
              <a:defRPr sz="1100"/>
            </a:lvl8pPr>
            <a:lvl9pPr marL="2728735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D9226-9EC2-4D8B-81D5-8F0D8DF480C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4888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0F8E9-D1AF-4984-A8D4-ADC1458C45E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02321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03" indent="0">
              <a:buNone/>
              <a:defRPr sz="1500" b="1"/>
            </a:lvl2pPr>
            <a:lvl3pPr marL="682213" indent="0">
              <a:buNone/>
              <a:defRPr sz="1400" b="1"/>
            </a:lvl3pPr>
            <a:lvl4pPr marL="1023320" indent="0">
              <a:buNone/>
              <a:defRPr sz="1200" b="1"/>
            </a:lvl4pPr>
            <a:lvl5pPr marL="1364426" indent="0">
              <a:buNone/>
              <a:defRPr sz="1200" b="1"/>
            </a:lvl5pPr>
            <a:lvl6pPr marL="1705637" indent="0">
              <a:buNone/>
              <a:defRPr sz="1200" b="1"/>
            </a:lvl6pPr>
            <a:lvl7pPr marL="2046638" indent="0">
              <a:buNone/>
              <a:defRPr sz="1200" b="1"/>
            </a:lvl7pPr>
            <a:lvl8pPr marL="2387640" indent="0">
              <a:buNone/>
              <a:defRPr sz="1200" b="1"/>
            </a:lvl8pPr>
            <a:lvl9pPr marL="2728735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49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03" indent="0">
              <a:buNone/>
              <a:defRPr sz="1500" b="1"/>
            </a:lvl2pPr>
            <a:lvl3pPr marL="682213" indent="0">
              <a:buNone/>
              <a:defRPr sz="1400" b="1"/>
            </a:lvl3pPr>
            <a:lvl4pPr marL="1023320" indent="0">
              <a:buNone/>
              <a:defRPr sz="1200" b="1"/>
            </a:lvl4pPr>
            <a:lvl5pPr marL="1364426" indent="0">
              <a:buNone/>
              <a:defRPr sz="1200" b="1"/>
            </a:lvl5pPr>
            <a:lvl6pPr marL="1705637" indent="0">
              <a:buNone/>
              <a:defRPr sz="1200" b="1"/>
            </a:lvl6pPr>
            <a:lvl7pPr marL="2046638" indent="0">
              <a:buNone/>
              <a:defRPr sz="1200" b="1"/>
            </a:lvl7pPr>
            <a:lvl8pPr marL="2387640" indent="0">
              <a:buNone/>
              <a:defRPr sz="1200" b="1"/>
            </a:lvl8pPr>
            <a:lvl9pPr marL="2728735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4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C9836-9F89-4849-8130-60FEF3B473E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70983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2810E-DDC6-4E5A-99EB-3A8BD6CFC19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78207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2AC97-8221-404D-A55A-1CDCF68FB3D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04126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00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3" y="107651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003" indent="0">
              <a:buNone/>
              <a:defRPr sz="900"/>
            </a:lvl2pPr>
            <a:lvl3pPr marL="682213" indent="0">
              <a:buNone/>
              <a:defRPr sz="800"/>
            </a:lvl3pPr>
            <a:lvl4pPr marL="1023320" indent="0">
              <a:buNone/>
              <a:defRPr sz="700"/>
            </a:lvl4pPr>
            <a:lvl5pPr marL="1364426" indent="0">
              <a:buNone/>
              <a:defRPr sz="700"/>
            </a:lvl5pPr>
            <a:lvl6pPr marL="1705637" indent="0">
              <a:buNone/>
              <a:defRPr sz="700"/>
            </a:lvl6pPr>
            <a:lvl7pPr marL="2046638" indent="0">
              <a:buNone/>
              <a:defRPr sz="700"/>
            </a:lvl7pPr>
            <a:lvl8pPr marL="2387640" indent="0">
              <a:buNone/>
              <a:defRPr sz="700"/>
            </a:lvl8pPr>
            <a:lvl9pPr marL="2728735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FA1D7-7438-4E05-9D66-C6549255490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40009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003" indent="0">
              <a:buNone/>
              <a:defRPr sz="2100"/>
            </a:lvl2pPr>
            <a:lvl3pPr marL="682213" indent="0">
              <a:buNone/>
              <a:defRPr sz="1800"/>
            </a:lvl3pPr>
            <a:lvl4pPr marL="1023320" indent="0">
              <a:buNone/>
              <a:defRPr sz="1500"/>
            </a:lvl4pPr>
            <a:lvl5pPr marL="1364426" indent="0">
              <a:buNone/>
              <a:defRPr sz="1500"/>
            </a:lvl5pPr>
            <a:lvl6pPr marL="1705637" indent="0">
              <a:buNone/>
              <a:defRPr sz="1500"/>
            </a:lvl6pPr>
            <a:lvl7pPr marL="2046638" indent="0">
              <a:buNone/>
              <a:defRPr sz="1500"/>
            </a:lvl7pPr>
            <a:lvl8pPr marL="2387640" indent="0">
              <a:buNone/>
              <a:defRPr sz="1500"/>
            </a:lvl8pPr>
            <a:lvl9pPr marL="2728735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1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003" indent="0">
              <a:buNone/>
              <a:defRPr sz="900"/>
            </a:lvl2pPr>
            <a:lvl3pPr marL="682213" indent="0">
              <a:buNone/>
              <a:defRPr sz="800"/>
            </a:lvl3pPr>
            <a:lvl4pPr marL="1023320" indent="0">
              <a:buNone/>
              <a:defRPr sz="700"/>
            </a:lvl4pPr>
            <a:lvl5pPr marL="1364426" indent="0">
              <a:buNone/>
              <a:defRPr sz="700"/>
            </a:lvl5pPr>
            <a:lvl6pPr marL="1705637" indent="0">
              <a:buNone/>
              <a:defRPr sz="700"/>
            </a:lvl6pPr>
            <a:lvl7pPr marL="2046638" indent="0">
              <a:buNone/>
              <a:defRPr sz="700"/>
            </a:lvl7pPr>
            <a:lvl8pPr marL="2387640" indent="0">
              <a:buNone/>
              <a:defRPr sz="700"/>
            </a:lvl8pPr>
            <a:lvl9pPr marL="2728735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E9106-83B7-40E7-8436-A8E728CD873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69164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879A2-3B18-4AC1-8723-D69F75198EB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321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840E7-B09A-45DC-9847-9B68B8D32B3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638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51799-6AA4-4C4B-9E03-10BC81C6ECD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21481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52AD5AD-CCDE-47C4-94DD-6F79DBA6D768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52370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1" y="233"/>
              <a:ext cx="1856" cy="3626"/>
              <a:chOff x="3010" y="777"/>
              <a:chExt cx="1856" cy="3626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6"/>
                <a:ext cx="1333" cy="1485"/>
              </a:xfrm>
              <a:custGeom>
                <a:avLst/>
                <a:gdLst>
                  <a:gd name="T0" fmla="*/ 81 w 596"/>
                  <a:gd name="T1" fmla="*/ 1840 h 666"/>
                  <a:gd name="T2" fmla="*/ 29 w 596"/>
                  <a:gd name="T3" fmla="*/ 1695 h 666"/>
                  <a:gd name="T4" fmla="*/ 0 w 596"/>
                  <a:gd name="T5" fmla="*/ 1436 h 666"/>
                  <a:gd name="T6" fmla="*/ 20 w 596"/>
                  <a:gd name="T7" fmla="*/ 1104 h 666"/>
                  <a:gd name="T8" fmla="*/ 125 w 596"/>
                  <a:gd name="T9" fmla="*/ 751 h 666"/>
                  <a:gd name="T10" fmla="*/ 344 w 596"/>
                  <a:gd name="T11" fmla="*/ 417 h 666"/>
                  <a:gd name="T12" fmla="*/ 711 w 596"/>
                  <a:gd name="T13" fmla="*/ 154 h 666"/>
                  <a:gd name="T14" fmla="*/ 1235 w 596"/>
                  <a:gd name="T15" fmla="*/ 9 h 666"/>
                  <a:gd name="T16" fmla="*/ 1901 w 596"/>
                  <a:gd name="T17" fmla="*/ 45 h 666"/>
                  <a:gd name="T18" fmla="*/ 2422 w 596"/>
                  <a:gd name="T19" fmla="*/ 339 h 666"/>
                  <a:gd name="T20" fmla="*/ 2771 w 596"/>
                  <a:gd name="T21" fmla="*/ 821 h 666"/>
                  <a:gd name="T22" fmla="*/ 2957 w 596"/>
                  <a:gd name="T23" fmla="*/ 1411 h 666"/>
                  <a:gd name="T24" fmla="*/ 2977 w 596"/>
                  <a:gd name="T25" fmla="*/ 2034 h 666"/>
                  <a:gd name="T26" fmla="*/ 2832 w 596"/>
                  <a:gd name="T27" fmla="*/ 2611 h 666"/>
                  <a:gd name="T28" fmla="*/ 2536 w 596"/>
                  <a:gd name="T29" fmla="*/ 3057 h 666"/>
                  <a:gd name="T30" fmla="*/ 2087 w 596"/>
                  <a:gd name="T31" fmla="*/ 3296 h 666"/>
                  <a:gd name="T32" fmla="*/ 1946 w 596"/>
                  <a:gd name="T33" fmla="*/ 3275 h 666"/>
                  <a:gd name="T34" fmla="*/ 2205 w 596"/>
                  <a:gd name="T35" fmla="*/ 3068 h 666"/>
                  <a:gd name="T36" fmla="*/ 2411 w 596"/>
                  <a:gd name="T37" fmla="*/ 2705 h 666"/>
                  <a:gd name="T38" fmla="*/ 2545 w 596"/>
                  <a:gd name="T39" fmla="*/ 2256 h 666"/>
                  <a:gd name="T40" fmla="*/ 2601 w 596"/>
                  <a:gd name="T41" fmla="*/ 1766 h 666"/>
                  <a:gd name="T42" fmla="*/ 2572 w 596"/>
                  <a:gd name="T43" fmla="*/ 1282 h 666"/>
                  <a:gd name="T44" fmla="*/ 2427 w 596"/>
                  <a:gd name="T45" fmla="*/ 865 h 666"/>
                  <a:gd name="T46" fmla="*/ 2165 w 596"/>
                  <a:gd name="T47" fmla="*/ 557 h 666"/>
                  <a:gd name="T48" fmla="*/ 1707 w 596"/>
                  <a:gd name="T49" fmla="*/ 372 h 666"/>
                  <a:gd name="T50" fmla="*/ 1230 w 596"/>
                  <a:gd name="T51" fmla="*/ 303 h 666"/>
                  <a:gd name="T52" fmla="*/ 870 w 596"/>
                  <a:gd name="T53" fmla="*/ 352 h 666"/>
                  <a:gd name="T54" fmla="*/ 606 w 596"/>
                  <a:gd name="T55" fmla="*/ 502 h 666"/>
                  <a:gd name="T56" fmla="*/ 420 w 596"/>
                  <a:gd name="T57" fmla="*/ 740 h 666"/>
                  <a:gd name="T58" fmla="*/ 284 w 596"/>
                  <a:gd name="T59" fmla="*/ 1023 h 666"/>
                  <a:gd name="T60" fmla="*/ 199 w 596"/>
                  <a:gd name="T61" fmla="*/ 1351 h 666"/>
                  <a:gd name="T62" fmla="*/ 141 w 596"/>
                  <a:gd name="T63" fmla="*/ 168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0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25 h 237"/>
                  <a:gd name="T4" fmla="*/ 16 w 257"/>
                  <a:gd name="T5" fmla="*/ 251 h 237"/>
                  <a:gd name="T6" fmla="*/ 29 w 257"/>
                  <a:gd name="T7" fmla="*/ 376 h 237"/>
                  <a:gd name="T8" fmla="*/ 53 w 257"/>
                  <a:gd name="T9" fmla="*/ 493 h 237"/>
                  <a:gd name="T10" fmla="*/ 89 w 257"/>
                  <a:gd name="T11" fmla="*/ 598 h 237"/>
                  <a:gd name="T12" fmla="*/ 133 w 257"/>
                  <a:gd name="T13" fmla="*/ 708 h 237"/>
                  <a:gd name="T14" fmla="*/ 187 w 257"/>
                  <a:gd name="T15" fmla="*/ 809 h 237"/>
                  <a:gd name="T16" fmla="*/ 251 w 257"/>
                  <a:gd name="T17" fmla="*/ 894 h 237"/>
                  <a:gd name="T18" fmla="*/ 331 w 257"/>
                  <a:gd name="T19" fmla="*/ 975 h 237"/>
                  <a:gd name="T20" fmla="*/ 424 w 257"/>
                  <a:gd name="T21" fmla="*/ 1044 h 237"/>
                  <a:gd name="T22" fmla="*/ 524 w 257"/>
                  <a:gd name="T23" fmla="*/ 1100 h 237"/>
                  <a:gd name="T24" fmla="*/ 647 w 257"/>
                  <a:gd name="T25" fmla="*/ 1145 h 237"/>
                  <a:gd name="T26" fmla="*/ 780 w 257"/>
                  <a:gd name="T27" fmla="*/ 1174 h 237"/>
                  <a:gd name="T28" fmla="*/ 929 w 257"/>
                  <a:gd name="T29" fmla="*/ 1190 h 237"/>
                  <a:gd name="T30" fmla="*/ 1086 w 257"/>
                  <a:gd name="T31" fmla="*/ 1185 h 237"/>
                  <a:gd name="T32" fmla="*/ 1269 w 257"/>
                  <a:gd name="T33" fmla="*/ 1165 h 237"/>
                  <a:gd name="T34" fmla="*/ 1106 w 257"/>
                  <a:gd name="T35" fmla="*/ 1140 h 237"/>
                  <a:gd name="T36" fmla="*/ 962 w 257"/>
                  <a:gd name="T37" fmla="*/ 1105 h 237"/>
                  <a:gd name="T38" fmla="*/ 840 w 257"/>
                  <a:gd name="T39" fmla="*/ 1064 h 237"/>
                  <a:gd name="T40" fmla="*/ 731 w 257"/>
                  <a:gd name="T41" fmla="*/ 1024 h 237"/>
                  <a:gd name="T42" fmla="*/ 631 w 257"/>
                  <a:gd name="T43" fmla="*/ 968 h 237"/>
                  <a:gd name="T44" fmla="*/ 553 w 257"/>
                  <a:gd name="T45" fmla="*/ 914 h 237"/>
                  <a:gd name="T46" fmla="*/ 480 w 257"/>
                  <a:gd name="T47" fmla="*/ 849 h 237"/>
                  <a:gd name="T48" fmla="*/ 415 w 257"/>
                  <a:gd name="T49" fmla="*/ 777 h 237"/>
                  <a:gd name="T50" fmla="*/ 355 w 257"/>
                  <a:gd name="T51" fmla="*/ 708 h 237"/>
                  <a:gd name="T52" fmla="*/ 302 w 257"/>
                  <a:gd name="T53" fmla="*/ 627 h 237"/>
                  <a:gd name="T54" fmla="*/ 258 w 257"/>
                  <a:gd name="T55" fmla="*/ 538 h 237"/>
                  <a:gd name="T56" fmla="*/ 213 w 257"/>
                  <a:gd name="T57" fmla="*/ 441 h 237"/>
                  <a:gd name="T58" fmla="*/ 162 w 257"/>
                  <a:gd name="T59" fmla="*/ 347 h 237"/>
                  <a:gd name="T60" fmla="*/ 113 w 257"/>
                  <a:gd name="T61" fmla="*/ 235 h 237"/>
                  <a:gd name="T62" fmla="*/ 60 w 257"/>
                  <a:gd name="T63" fmla="*/ 12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7" y="2165"/>
                <a:ext cx="277" cy="249"/>
              </a:xfrm>
              <a:custGeom>
                <a:avLst/>
                <a:gdLst>
                  <a:gd name="T0" fmla="*/ 384 w 124"/>
                  <a:gd name="T1" fmla="*/ 0 h 110"/>
                  <a:gd name="T2" fmla="*/ 619 w 124"/>
                  <a:gd name="T3" fmla="*/ 552 h 110"/>
                  <a:gd name="T4" fmla="*/ 599 w 124"/>
                  <a:gd name="T5" fmla="*/ 548 h 110"/>
                  <a:gd name="T6" fmla="*/ 534 w 124"/>
                  <a:gd name="T7" fmla="*/ 539 h 110"/>
                  <a:gd name="T8" fmla="*/ 445 w 124"/>
                  <a:gd name="T9" fmla="*/ 518 h 110"/>
                  <a:gd name="T10" fmla="*/ 340 w 124"/>
                  <a:gd name="T11" fmla="*/ 507 h 110"/>
                  <a:gd name="T12" fmla="*/ 226 w 124"/>
                  <a:gd name="T13" fmla="*/ 498 h 110"/>
                  <a:gd name="T14" fmla="*/ 125 w 124"/>
                  <a:gd name="T15" fmla="*/ 503 h 110"/>
                  <a:gd name="T16" fmla="*/ 45 w 124"/>
                  <a:gd name="T17" fmla="*/ 523 h 110"/>
                  <a:gd name="T18" fmla="*/ 0 w 124"/>
                  <a:gd name="T19" fmla="*/ 564 h 110"/>
                  <a:gd name="T20" fmla="*/ 20 w 124"/>
                  <a:gd name="T21" fmla="*/ 503 h 110"/>
                  <a:gd name="T22" fmla="*/ 40 w 124"/>
                  <a:gd name="T23" fmla="*/ 455 h 110"/>
                  <a:gd name="T24" fmla="*/ 80 w 124"/>
                  <a:gd name="T25" fmla="*/ 421 h 110"/>
                  <a:gd name="T26" fmla="*/ 125 w 124"/>
                  <a:gd name="T27" fmla="*/ 389 h 110"/>
                  <a:gd name="T28" fmla="*/ 179 w 124"/>
                  <a:gd name="T29" fmla="*/ 369 h 110"/>
                  <a:gd name="T30" fmla="*/ 235 w 124"/>
                  <a:gd name="T31" fmla="*/ 364 h 110"/>
                  <a:gd name="T32" fmla="*/ 295 w 124"/>
                  <a:gd name="T33" fmla="*/ 364 h 110"/>
                  <a:gd name="T34" fmla="*/ 360 w 124"/>
                  <a:gd name="T35" fmla="*/ 380 h 110"/>
                  <a:gd name="T36" fmla="*/ 364 w 124"/>
                  <a:gd name="T37" fmla="*/ 364 h 110"/>
                  <a:gd name="T38" fmla="*/ 348 w 124"/>
                  <a:gd name="T39" fmla="*/ 287 h 110"/>
                  <a:gd name="T40" fmla="*/ 335 w 124"/>
                  <a:gd name="T41" fmla="*/ 195 h 110"/>
                  <a:gd name="T42" fmla="*/ 324 w 124"/>
                  <a:gd name="T43" fmla="*/ 154 h 110"/>
                  <a:gd name="T44" fmla="*/ 315 w 124"/>
                  <a:gd name="T45" fmla="*/ 154 h 110"/>
                  <a:gd name="T46" fmla="*/ 304 w 124"/>
                  <a:gd name="T47" fmla="*/ 149 h 110"/>
                  <a:gd name="T48" fmla="*/ 295 w 124"/>
                  <a:gd name="T49" fmla="*/ 134 h 110"/>
                  <a:gd name="T50" fmla="*/ 284 w 124"/>
                  <a:gd name="T51" fmla="*/ 118 h 110"/>
                  <a:gd name="T52" fmla="*/ 284 w 124"/>
                  <a:gd name="T53" fmla="*/ 97 h 110"/>
                  <a:gd name="T54" fmla="*/ 295 w 124"/>
                  <a:gd name="T55" fmla="*/ 72 h 110"/>
                  <a:gd name="T56" fmla="*/ 328 w 124"/>
                  <a:gd name="T57" fmla="*/ 41 h 110"/>
                  <a:gd name="T58" fmla="*/ 384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5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5 w 109"/>
                  <a:gd name="T3" fmla="*/ 4 h 156"/>
                  <a:gd name="T4" fmla="*/ 90 w 109"/>
                  <a:gd name="T5" fmla="*/ 24 h 156"/>
                  <a:gd name="T6" fmla="*/ 187 w 109"/>
                  <a:gd name="T7" fmla="*/ 60 h 156"/>
                  <a:gd name="T8" fmla="*/ 292 w 109"/>
                  <a:gd name="T9" fmla="*/ 118 h 156"/>
                  <a:gd name="T10" fmla="*/ 393 w 109"/>
                  <a:gd name="T11" fmla="*/ 218 h 156"/>
                  <a:gd name="T12" fmla="*/ 486 w 109"/>
                  <a:gd name="T13" fmla="*/ 351 h 156"/>
                  <a:gd name="T14" fmla="*/ 542 w 109"/>
                  <a:gd name="T15" fmla="*/ 534 h 156"/>
                  <a:gd name="T16" fmla="*/ 551 w 109"/>
                  <a:gd name="T17" fmla="*/ 772 h 156"/>
                  <a:gd name="T18" fmla="*/ 530 w 109"/>
                  <a:gd name="T19" fmla="*/ 772 h 156"/>
                  <a:gd name="T20" fmla="*/ 501 w 109"/>
                  <a:gd name="T21" fmla="*/ 772 h 156"/>
                  <a:gd name="T22" fmla="*/ 470 w 109"/>
                  <a:gd name="T23" fmla="*/ 772 h 156"/>
                  <a:gd name="T24" fmla="*/ 441 w 109"/>
                  <a:gd name="T25" fmla="*/ 763 h 156"/>
                  <a:gd name="T26" fmla="*/ 409 w 109"/>
                  <a:gd name="T27" fmla="*/ 756 h 156"/>
                  <a:gd name="T28" fmla="*/ 373 w 109"/>
                  <a:gd name="T29" fmla="*/ 743 h 156"/>
                  <a:gd name="T30" fmla="*/ 333 w 109"/>
                  <a:gd name="T31" fmla="*/ 718 h 156"/>
                  <a:gd name="T32" fmla="*/ 292 w 109"/>
                  <a:gd name="T33" fmla="*/ 687 h 156"/>
                  <a:gd name="T34" fmla="*/ 267 w 109"/>
                  <a:gd name="T35" fmla="*/ 623 h 156"/>
                  <a:gd name="T36" fmla="*/ 267 w 109"/>
                  <a:gd name="T37" fmla="*/ 549 h 156"/>
                  <a:gd name="T38" fmla="*/ 283 w 109"/>
                  <a:gd name="T39" fmla="*/ 476 h 156"/>
                  <a:gd name="T40" fmla="*/ 299 w 109"/>
                  <a:gd name="T41" fmla="*/ 396 h 156"/>
                  <a:gd name="T42" fmla="*/ 283 w 109"/>
                  <a:gd name="T43" fmla="*/ 307 h 156"/>
                  <a:gd name="T44" fmla="*/ 243 w 109"/>
                  <a:gd name="T45" fmla="*/ 214 h 156"/>
                  <a:gd name="T46" fmla="*/ 157 w 109"/>
                  <a:gd name="T47" fmla="*/ 113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3" y="2207"/>
                <a:ext cx="103" cy="209"/>
              </a:xfrm>
              <a:custGeom>
                <a:avLst/>
                <a:gdLst>
                  <a:gd name="T0" fmla="*/ 155 w 46"/>
                  <a:gd name="T1" fmla="*/ 0 h 94"/>
                  <a:gd name="T2" fmla="*/ 101 w 46"/>
                  <a:gd name="T3" fmla="*/ 187 h 94"/>
                  <a:gd name="T4" fmla="*/ 76 w 46"/>
                  <a:gd name="T5" fmla="*/ 307 h 94"/>
                  <a:gd name="T6" fmla="*/ 56 w 46"/>
                  <a:gd name="T7" fmla="*/ 391 h 94"/>
                  <a:gd name="T8" fmla="*/ 0 w 46"/>
                  <a:gd name="T9" fmla="*/ 465 h 94"/>
                  <a:gd name="T10" fmla="*/ 60 w 46"/>
                  <a:gd name="T11" fmla="*/ 436 h 94"/>
                  <a:gd name="T12" fmla="*/ 116 w 46"/>
                  <a:gd name="T13" fmla="*/ 396 h 94"/>
                  <a:gd name="T14" fmla="*/ 161 w 46"/>
                  <a:gd name="T15" fmla="*/ 340 h 94"/>
                  <a:gd name="T16" fmla="*/ 202 w 46"/>
                  <a:gd name="T17" fmla="*/ 282 h 94"/>
                  <a:gd name="T18" fmla="*/ 226 w 46"/>
                  <a:gd name="T19" fmla="*/ 218 h 94"/>
                  <a:gd name="T20" fmla="*/ 231 w 46"/>
                  <a:gd name="T21" fmla="*/ 149 h 94"/>
                  <a:gd name="T22" fmla="*/ 210 w 46"/>
                  <a:gd name="T23" fmla="*/ 73 h 94"/>
                  <a:gd name="T24" fmla="*/ 155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3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 w 54"/>
                  <a:gd name="T3" fmla="*/ 5 h 40"/>
                  <a:gd name="T4" fmla="*/ 29 w 54"/>
                  <a:gd name="T5" fmla="*/ 16 h 40"/>
                  <a:gd name="T6" fmla="*/ 64 w 54"/>
                  <a:gd name="T7" fmla="*/ 41 h 40"/>
                  <a:gd name="T8" fmla="*/ 104 w 54"/>
                  <a:gd name="T9" fmla="*/ 61 h 40"/>
                  <a:gd name="T10" fmla="*/ 142 w 54"/>
                  <a:gd name="T11" fmla="*/ 77 h 40"/>
                  <a:gd name="T12" fmla="*/ 187 w 54"/>
                  <a:gd name="T13" fmla="*/ 86 h 40"/>
                  <a:gd name="T14" fmla="*/ 227 w 54"/>
                  <a:gd name="T15" fmla="*/ 92 h 40"/>
                  <a:gd name="T16" fmla="*/ 267 w 54"/>
                  <a:gd name="T17" fmla="*/ 81 h 40"/>
                  <a:gd name="T18" fmla="*/ 262 w 54"/>
                  <a:gd name="T19" fmla="*/ 126 h 40"/>
                  <a:gd name="T20" fmla="*/ 247 w 54"/>
                  <a:gd name="T21" fmla="*/ 167 h 40"/>
                  <a:gd name="T22" fmla="*/ 218 w 54"/>
                  <a:gd name="T23" fmla="*/ 194 h 40"/>
                  <a:gd name="T24" fmla="*/ 182 w 54"/>
                  <a:gd name="T25" fmla="*/ 203 h 40"/>
                  <a:gd name="T26" fmla="*/ 138 w 54"/>
                  <a:gd name="T27" fmla="*/ 198 h 40"/>
                  <a:gd name="T28" fmla="*/ 93 w 54"/>
                  <a:gd name="T29" fmla="*/ 162 h 40"/>
                  <a:gd name="T30" fmla="*/ 49 w 54"/>
                  <a:gd name="T31" fmla="*/ 10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29 w 149"/>
                  <a:gd name="T3" fmla="*/ 53 h 704"/>
                  <a:gd name="T4" fmla="*/ 78 w 149"/>
                  <a:gd name="T5" fmla="*/ 120 h 704"/>
                  <a:gd name="T6" fmla="*/ 137 w 149"/>
                  <a:gd name="T7" fmla="*/ 205 h 704"/>
                  <a:gd name="T8" fmla="*/ 202 w 149"/>
                  <a:gd name="T9" fmla="*/ 316 h 704"/>
                  <a:gd name="T10" fmla="*/ 283 w 149"/>
                  <a:gd name="T11" fmla="*/ 453 h 704"/>
                  <a:gd name="T12" fmla="*/ 359 w 149"/>
                  <a:gd name="T13" fmla="*/ 600 h 704"/>
                  <a:gd name="T14" fmla="*/ 432 w 149"/>
                  <a:gd name="T15" fmla="*/ 769 h 704"/>
                  <a:gd name="T16" fmla="*/ 489 w 149"/>
                  <a:gd name="T17" fmla="*/ 965 h 704"/>
                  <a:gd name="T18" fmla="*/ 549 w 149"/>
                  <a:gd name="T19" fmla="*/ 1173 h 704"/>
                  <a:gd name="T20" fmla="*/ 589 w 149"/>
                  <a:gd name="T21" fmla="*/ 1413 h 704"/>
                  <a:gd name="T22" fmla="*/ 609 w 149"/>
                  <a:gd name="T23" fmla="*/ 1676 h 704"/>
                  <a:gd name="T24" fmla="*/ 618 w 149"/>
                  <a:gd name="T25" fmla="*/ 1951 h 704"/>
                  <a:gd name="T26" fmla="*/ 589 w 149"/>
                  <a:gd name="T27" fmla="*/ 2258 h 704"/>
                  <a:gd name="T28" fmla="*/ 534 w 149"/>
                  <a:gd name="T29" fmla="*/ 2583 h 704"/>
                  <a:gd name="T30" fmla="*/ 452 w 149"/>
                  <a:gd name="T31" fmla="*/ 2925 h 704"/>
                  <a:gd name="T32" fmla="*/ 328 w 149"/>
                  <a:gd name="T33" fmla="*/ 3302 h 704"/>
                  <a:gd name="T34" fmla="*/ 190 w 149"/>
                  <a:gd name="T35" fmla="*/ 3729 h 704"/>
                  <a:gd name="T36" fmla="*/ 104 w 149"/>
                  <a:gd name="T37" fmla="*/ 4124 h 704"/>
                  <a:gd name="T38" fmla="*/ 49 w 149"/>
                  <a:gd name="T39" fmla="*/ 4489 h 704"/>
                  <a:gd name="T40" fmla="*/ 29 w 149"/>
                  <a:gd name="T41" fmla="*/ 4840 h 704"/>
                  <a:gd name="T42" fmla="*/ 29 w 149"/>
                  <a:gd name="T43" fmla="*/ 5174 h 704"/>
                  <a:gd name="T44" fmla="*/ 40 w 149"/>
                  <a:gd name="T45" fmla="*/ 5484 h 704"/>
                  <a:gd name="T46" fmla="*/ 60 w 149"/>
                  <a:gd name="T47" fmla="*/ 5756 h 704"/>
                  <a:gd name="T48" fmla="*/ 69 w 149"/>
                  <a:gd name="T49" fmla="*/ 6022 h 704"/>
                  <a:gd name="T50" fmla="*/ 202 w 149"/>
                  <a:gd name="T51" fmla="*/ 5885 h 704"/>
                  <a:gd name="T52" fmla="*/ 190 w 149"/>
                  <a:gd name="T53" fmla="*/ 5817 h 704"/>
                  <a:gd name="T54" fmla="*/ 177 w 149"/>
                  <a:gd name="T55" fmla="*/ 5621 h 704"/>
                  <a:gd name="T56" fmla="*/ 162 w 149"/>
                  <a:gd name="T57" fmla="*/ 5320 h 704"/>
                  <a:gd name="T58" fmla="*/ 173 w 149"/>
                  <a:gd name="T59" fmla="*/ 4919 h 704"/>
                  <a:gd name="T60" fmla="*/ 202 w 149"/>
                  <a:gd name="T61" fmla="*/ 4440 h 704"/>
                  <a:gd name="T62" fmla="*/ 283 w 149"/>
                  <a:gd name="T63" fmla="*/ 3893 h 704"/>
                  <a:gd name="T64" fmla="*/ 421 w 149"/>
                  <a:gd name="T65" fmla="*/ 3302 h 704"/>
                  <a:gd name="T66" fmla="*/ 633 w 149"/>
                  <a:gd name="T67" fmla="*/ 2676 h 704"/>
                  <a:gd name="T68" fmla="*/ 702 w 149"/>
                  <a:gd name="T69" fmla="*/ 2387 h 704"/>
                  <a:gd name="T70" fmla="*/ 731 w 149"/>
                  <a:gd name="T71" fmla="*/ 2009 h 704"/>
                  <a:gd name="T72" fmla="*/ 707 w 149"/>
                  <a:gd name="T73" fmla="*/ 1573 h 704"/>
                  <a:gd name="T74" fmla="*/ 642 w 149"/>
                  <a:gd name="T75" fmla="*/ 1146 h 704"/>
                  <a:gd name="T76" fmla="*/ 534 w 149"/>
                  <a:gd name="T77" fmla="*/ 728 h 704"/>
                  <a:gd name="T78" fmla="*/ 396 w 149"/>
                  <a:gd name="T79" fmla="*/ 377 h 704"/>
                  <a:gd name="T80" fmla="*/ 215 w 149"/>
                  <a:gd name="T81" fmla="*/ 120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598 w 128"/>
                <a:gd name="T1" fmla="*/ 0 h 217"/>
                <a:gd name="T2" fmla="*/ 669 w 128"/>
                <a:gd name="T3" fmla="*/ 81 h 217"/>
                <a:gd name="T4" fmla="*/ 732 w 128"/>
                <a:gd name="T5" fmla="*/ 242 h 217"/>
                <a:gd name="T6" fmla="*/ 782 w 128"/>
                <a:gd name="T7" fmla="*/ 449 h 217"/>
                <a:gd name="T8" fmla="*/ 815 w 128"/>
                <a:gd name="T9" fmla="*/ 697 h 217"/>
                <a:gd name="T10" fmla="*/ 808 w 128"/>
                <a:gd name="T11" fmla="*/ 993 h 217"/>
                <a:gd name="T12" fmla="*/ 739 w 128"/>
                <a:gd name="T13" fmla="*/ 1298 h 217"/>
                <a:gd name="T14" fmla="*/ 598 w 128"/>
                <a:gd name="T15" fmla="*/ 1618 h 217"/>
                <a:gd name="T16" fmla="*/ 381 w 128"/>
                <a:gd name="T17" fmla="*/ 1941 h 217"/>
                <a:gd name="T18" fmla="*/ 313 w 128"/>
                <a:gd name="T19" fmla="*/ 1905 h 217"/>
                <a:gd name="T20" fmla="*/ 242 w 128"/>
                <a:gd name="T21" fmla="*/ 1878 h 217"/>
                <a:gd name="T22" fmla="*/ 167 w 128"/>
                <a:gd name="T23" fmla="*/ 1833 h 217"/>
                <a:gd name="T24" fmla="*/ 101 w 128"/>
                <a:gd name="T25" fmla="*/ 1797 h 217"/>
                <a:gd name="T26" fmla="*/ 50 w 128"/>
                <a:gd name="T27" fmla="*/ 1753 h 217"/>
                <a:gd name="T28" fmla="*/ 13 w 128"/>
                <a:gd name="T29" fmla="*/ 1699 h 217"/>
                <a:gd name="T30" fmla="*/ 0 w 128"/>
                <a:gd name="T31" fmla="*/ 1636 h 217"/>
                <a:gd name="T32" fmla="*/ 8 w 128"/>
                <a:gd name="T33" fmla="*/ 1591 h 217"/>
                <a:gd name="T34" fmla="*/ 83 w 128"/>
                <a:gd name="T35" fmla="*/ 1528 h 217"/>
                <a:gd name="T36" fmla="*/ 184 w 128"/>
                <a:gd name="T37" fmla="*/ 1442 h 217"/>
                <a:gd name="T38" fmla="*/ 293 w 128"/>
                <a:gd name="T39" fmla="*/ 1343 h 217"/>
                <a:gd name="T40" fmla="*/ 401 w 128"/>
                <a:gd name="T41" fmla="*/ 1199 h 217"/>
                <a:gd name="T42" fmla="*/ 502 w 128"/>
                <a:gd name="T43" fmla="*/ 1002 h 217"/>
                <a:gd name="T44" fmla="*/ 580 w 128"/>
                <a:gd name="T45" fmla="*/ 742 h 217"/>
                <a:gd name="T46" fmla="*/ 618 w 128"/>
                <a:gd name="T47" fmla="*/ 413 h 217"/>
                <a:gd name="T48" fmla="*/ 59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87 w 117"/>
                <a:gd name="T1" fmla="*/ 0 h 132"/>
                <a:gd name="T2" fmla="*/ 0 w 117"/>
                <a:gd name="T3" fmla="*/ 309 h 132"/>
                <a:gd name="T4" fmla="*/ 27 w 117"/>
                <a:gd name="T5" fmla="*/ 320 h 132"/>
                <a:gd name="T6" fmla="*/ 127 w 117"/>
                <a:gd name="T7" fmla="*/ 359 h 132"/>
                <a:gd name="T8" fmla="*/ 266 w 117"/>
                <a:gd name="T9" fmla="*/ 446 h 132"/>
                <a:gd name="T10" fmla="*/ 421 w 117"/>
                <a:gd name="T11" fmla="*/ 580 h 132"/>
                <a:gd name="T12" fmla="*/ 605 w 117"/>
                <a:gd name="T13" fmla="*/ 766 h 132"/>
                <a:gd name="T14" fmla="*/ 769 w 117"/>
                <a:gd name="T15" fmla="*/ 988 h 132"/>
                <a:gd name="T16" fmla="*/ 935 w 117"/>
                <a:gd name="T17" fmla="*/ 1272 h 132"/>
                <a:gd name="T18" fmla="*/ 1062 w 117"/>
                <a:gd name="T19" fmla="*/ 1631 h 132"/>
                <a:gd name="T20" fmla="*/ 1071 w 117"/>
                <a:gd name="T21" fmla="*/ 1483 h 132"/>
                <a:gd name="T22" fmla="*/ 1053 w 117"/>
                <a:gd name="T23" fmla="*/ 1322 h 132"/>
                <a:gd name="T24" fmla="*/ 989 w 117"/>
                <a:gd name="T25" fmla="*/ 1111 h 132"/>
                <a:gd name="T26" fmla="*/ 908 w 117"/>
                <a:gd name="T27" fmla="*/ 914 h 132"/>
                <a:gd name="T28" fmla="*/ 814 w 117"/>
                <a:gd name="T29" fmla="*/ 717 h 132"/>
                <a:gd name="T30" fmla="*/ 714 w 117"/>
                <a:gd name="T31" fmla="*/ 555 h 132"/>
                <a:gd name="T32" fmla="*/ 614 w 117"/>
                <a:gd name="T33" fmla="*/ 446 h 132"/>
                <a:gd name="T34" fmla="*/ 529 w 117"/>
                <a:gd name="T35" fmla="*/ 394 h 132"/>
                <a:gd name="T36" fmla="*/ 632 w 117"/>
                <a:gd name="T37" fmla="*/ 359 h 132"/>
                <a:gd name="T38" fmla="*/ 723 w 117"/>
                <a:gd name="T39" fmla="*/ 344 h 132"/>
                <a:gd name="T40" fmla="*/ 814 w 117"/>
                <a:gd name="T41" fmla="*/ 320 h 132"/>
                <a:gd name="T42" fmla="*/ 899 w 117"/>
                <a:gd name="T43" fmla="*/ 309 h 132"/>
                <a:gd name="T44" fmla="*/ 962 w 117"/>
                <a:gd name="T45" fmla="*/ 295 h 132"/>
                <a:gd name="T46" fmla="*/ 998 w 117"/>
                <a:gd name="T47" fmla="*/ 271 h 132"/>
                <a:gd name="T48" fmla="*/ 1035 w 117"/>
                <a:gd name="T49" fmla="*/ 260 h 132"/>
                <a:gd name="T50" fmla="*/ 1044 w 117"/>
                <a:gd name="T51" fmla="*/ 260 h 132"/>
                <a:gd name="T52" fmla="*/ 68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61 w 29"/>
                <a:gd name="T1" fmla="*/ 0 h 77"/>
                <a:gd name="T2" fmla="*/ 207 w 29"/>
                <a:gd name="T3" fmla="*/ 0 h 77"/>
                <a:gd name="T4" fmla="*/ 144 w 29"/>
                <a:gd name="T5" fmla="*/ 50 h 77"/>
                <a:gd name="T6" fmla="*/ 81 w 29"/>
                <a:gd name="T7" fmla="*/ 114 h 77"/>
                <a:gd name="T8" fmla="*/ 36 w 29"/>
                <a:gd name="T9" fmla="*/ 242 h 77"/>
                <a:gd name="T10" fmla="*/ 9 w 29"/>
                <a:gd name="T11" fmla="*/ 381 h 77"/>
                <a:gd name="T12" fmla="*/ 0 w 29"/>
                <a:gd name="T13" fmla="*/ 559 h 77"/>
                <a:gd name="T14" fmla="*/ 27 w 29"/>
                <a:gd name="T15" fmla="*/ 762 h 77"/>
                <a:gd name="T16" fmla="*/ 99 w 29"/>
                <a:gd name="T17" fmla="*/ 975 h 77"/>
                <a:gd name="T18" fmla="*/ 135 w 29"/>
                <a:gd name="T19" fmla="*/ 673 h 77"/>
                <a:gd name="T20" fmla="*/ 171 w 29"/>
                <a:gd name="T21" fmla="*/ 470 h 77"/>
                <a:gd name="T22" fmla="*/ 207 w 29"/>
                <a:gd name="T23" fmla="*/ 278 h 77"/>
                <a:gd name="T24" fmla="*/ 261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5" y="137"/>
              <a:ext cx="358" cy="608"/>
              <a:chOff x="1727" y="866"/>
              <a:chExt cx="130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8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3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8" y="3311"/>
              <a:ext cx="500" cy="499"/>
              <a:chOff x="1727" y="867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158 h 237"/>
                <a:gd name="T4" fmla="*/ 21 w 257"/>
                <a:gd name="T5" fmla="*/ 313 h 237"/>
                <a:gd name="T6" fmla="*/ 42 w 257"/>
                <a:gd name="T7" fmla="*/ 470 h 237"/>
                <a:gd name="T8" fmla="*/ 77 w 257"/>
                <a:gd name="T9" fmla="*/ 613 h 237"/>
                <a:gd name="T10" fmla="*/ 127 w 257"/>
                <a:gd name="T11" fmla="*/ 746 h 237"/>
                <a:gd name="T12" fmla="*/ 191 w 257"/>
                <a:gd name="T13" fmla="*/ 883 h 237"/>
                <a:gd name="T14" fmla="*/ 268 w 257"/>
                <a:gd name="T15" fmla="*/ 1008 h 237"/>
                <a:gd name="T16" fmla="*/ 358 w 257"/>
                <a:gd name="T17" fmla="*/ 1113 h 237"/>
                <a:gd name="T18" fmla="*/ 472 w 257"/>
                <a:gd name="T19" fmla="*/ 1214 h 237"/>
                <a:gd name="T20" fmla="*/ 604 w 257"/>
                <a:gd name="T21" fmla="*/ 1301 h 237"/>
                <a:gd name="T22" fmla="*/ 745 w 257"/>
                <a:gd name="T23" fmla="*/ 1371 h 237"/>
                <a:gd name="T24" fmla="*/ 919 w 257"/>
                <a:gd name="T25" fmla="*/ 1426 h 237"/>
                <a:gd name="T26" fmla="*/ 1110 w 257"/>
                <a:gd name="T27" fmla="*/ 1464 h 237"/>
                <a:gd name="T28" fmla="*/ 1320 w 257"/>
                <a:gd name="T29" fmla="*/ 1484 h 237"/>
                <a:gd name="T30" fmla="*/ 1545 w 257"/>
                <a:gd name="T31" fmla="*/ 1476 h 237"/>
                <a:gd name="T32" fmla="*/ 1805 w 257"/>
                <a:gd name="T33" fmla="*/ 1451 h 237"/>
                <a:gd name="T34" fmla="*/ 1574 w 257"/>
                <a:gd name="T35" fmla="*/ 1421 h 237"/>
                <a:gd name="T36" fmla="*/ 1370 w 257"/>
                <a:gd name="T37" fmla="*/ 1376 h 237"/>
                <a:gd name="T38" fmla="*/ 1192 w 257"/>
                <a:gd name="T39" fmla="*/ 1326 h 237"/>
                <a:gd name="T40" fmla="*/ 1039 w 257"/>
                <a:gd name="T41" fmla="*/ 1276 h 237"/>
                <a:gd name="T42" fmla="*/ 898 w 257"/>
                <a:gd name="T43" fmla="*/ 1209 h 237"/>
                <a:gd name="T44" fmla="*/ 787 w 257"/>
                <a:gd name="T45" fmla="*/ 1138 h 237"/>
                <a:gd name="T46" fmla="*/ 681 w 257"/>
                <a:gd name="T47" fmla="*/ 1058 h 237"/>
                <a:gd name="T48" fmla="*/ 591 w 257"/>
                <a:gd name="T49" fmla="*/ 971 h 237"/>
                <a:gd name="T50" fmla="*/ 506 w 257"/>
                <a:gd name="T51" fmla="*/ 883 h 237"/>
                <a:gd name="T52" fmla="*/ 429 w 257"/>
                <a:gd name="T53" fmla="*/ 783 h 237"/>
                <a:gd name="T54" fmla="*/ 366 w 257"/>
                <a:gd name="T55" fmla="*/ 671 h 237"/>
                <a:gd name="T56" fmla="*/ 302 w 257"/>
                <a:gd name="T57" fmla="*/ 550 h 237"/>
                <a:gd name="T58" fmla="*/ 231 w 257"/>
                <a:gd name="T59" fmla="*/ 433 h 237"/>
                <a:gd name="T60" fmla="*/ 162 w 257"/>
                <a:gd name="T61" fmla="*/ 295 h 237"/>
                <a:gd name="T62" fmla="*/ 85 w 257"/>
                <a:gd name="T63" fmla="*/ 15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546 w 124"/>
                <a:gd name="T1" fmla="*/ 0 h 110"/>
                <a:gd name="T2" fmla="*/ 878 w 124"/>
                <a:gd name="T3" fmla="*/ 690 h 110"/>
                <a:gd name="T4" fmla="*/ 849 w 124"/>
                <a:gd name="T5" fmla="*/ 682 h 110"/>
                <a:gd name="T6" fmla="*/ 758 w 124"/>
                <a:gd name="T7" fmla="*/ 670 h 110"/>
                <a:gd name="T8" fmla="*/ 631 w 124"/>
                <a:gd name="T9" fmla="*/ 644 h 110"/>
                <a:gd name="T10" fmla="*/ 482 w 124"/>
                <a:gd name="T11" fmla="*/ 632 h 110"/>
                <a:gd name="T12" fmla="*/ 319 w 124"/>
                <a:gd name="T13" fmla="*/ 619 h 110"/>
                <a:gd name="T14" fmla="*/ 178 w 124"/>
                <a:gd name="T15" fmla="*/ 627 h 110"/>
                <a:gd name="T16" fmla="*/ 64 w 124"/>
                <a:gd name="T17" fmla="*/ 652 h 110"/>
                <a:gd name="T18" fmla="*/ 0 w 124"/>
                <a:gd name="T19" fmla="*/ 703 h 110"/>
                <a:gd name="T20" fmla="*/ 29 w 124"/>
                <a:gd name="T21" fmla="*/ 627 h 110"/>
                <a:gd name="T22" fmla="*/ 56 w 124"/>
                <a:gd name="T23" fmla="*/ 569 h 110"/>
                <a:gd name="T24" fmla="*/ 114 w 124"/>
                <a:gd name="T25" fmla="*/ 523 h 110"/>
                <a:gd name="T26" fmla="*/ 178 w 124"/>
                <a:gd name="T27" fmla="*/ 485 h 110"/>
                <a:gd name="T28" fmla="*/ 255 w 124"/>
                <a:gd name="T29" fmla="*/ 460 h 110"/>
                <a:gd name="T30" fmla="*/ 333 w 124"/>
                <a:gd name="T31" fmla="*/ 452 h 110"/>
                <a:gd name="T32" fmla="*/ 418 w 124"/>
                <a:gd name="T33" fmla="*/ 452 h 110"/>
                <a:gd name="T34" fmla="*/ 511 w 124"/>
                <a:gd name="T35" fmla="*/ 473 h 110"/>
                <a:gd name="T36" fmla="*/ 516 w 124"/>
                <a:gd name="T37" fmla="*/ 452 h 110"/>
                <a:gd name="T38" fmla="*/ 495 w 124"/>
                <a:gd name="T39" fmla="*/ 359 h 110"/>
                <a:gd name="T40" fmla="*/ 474 w 124"/>
                <a:gd name="T41" fmla="*/ 243 h 110"/>
                <a:gd name="T42" fmla="*/ 460 w 124"/>
                <a:gd name="T43" fmla="*/ 192 h 110"/>
                <a:gd name="T44" fmla="*/ 447 w 124"/>
                <a:gd name="T45" fmla="*/ 192 h 110"/>
                <a:gd name="T46" fmla="*/ 431 w 124"/>
                <a:gd name="T47" fmla="*/ 184 h 110"/>
                <a:gd name="T48" fmla="*/ 418 w 124"/>
                <a:gd name="T49" fmla="*/ 167 h 110"/>
                <a:gd name="T50" fmla="*/ 405 w 124"/>
                <a:gd name="T51" fmla="*/ 147 h 110"/>
                <a:gd name="T52" fmla="*/ 405 w 124"/>
                <a:gd name="T53" fmla="*/ 121 h 110"/>
                <a:gd name="T54" fmla="*/ 418 w 124"/>
                <a:gd name="T55" fmla="*/ 88 h 110"/>
                <a:gd name="T56" fmla="*/ 468 w 124"/>
                <a:gd name="T57" fmla="*/ 51 h 110"/>
                <a:gd name="T58" fmla="*/ 5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22 w 46"/>
                <a:gd name="T1" fmla="*/ 0 h 94"/>
                <a:gd name="T2" fmla="*/ 142 w 46"/>
                <a:gd name="T3" fmla="*/ 233 h 94"/>
                <a:gd name="T4" fmla="*/ 107 w 46"/>
                <a:gd name="T5" fmla="*/ 382 h 94"/>
                <a:gd name="T6" fmla="*/ 78 w 46"/>
                <a:gd name="T7" fmla="*/ 486 h 94"/>
                <a:gd name="T8" fmla="*/ 0 w 46"/>
                <a:gd name="T9" fmla="*/ 578 h 94"/>
                <a:gd name="T10" fmla="*/ 86 w 46"/>
                <a:gd name="T11" fmla="*/ 540 h 94"/>
                <a:gd name="T12" fmla="*/ 166 w 46"/>
                <a:gd name="T13" fmla="*/ 491 h 94"/>
                <a:gd name="T14" fmla="*/ 230 w 46"/>
                <a:gd name="T15" fmla="*/ 424 h 94"/>
                <a:gd name="T16" fmla="*/ 286 w 46"/>
                <a:gd name="T17" fmla="*/ 350 h 94"/>
                <a:gd name="T18" fmla="*/ 321 w 46"/>
                <a:gd name="T19" fmla="*/ 270 h 94"/>
                <a:gd name="T20" fmla="*/ 329 w 46"/>
                <a:gd name="T21" fmla="*/ 183 h 94"/>
                <a:gd name="T22" fmla="*/ 299 w 46"/>
                <a:gd name="T23" fmla="*/ 92 h 94"/>
                <a:gd name="T24" fmla="*/ 22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42 w 149"/>
                <a:gd name="T3" fmla="*/ 65 h 704"/>
                <a:gd name="T4" fmla="*/ 111 w 149"/>
                <a:gd name="T5" fmla="*/ 150 h 704"/>
                <a:gd name="T6" fmla="*/ 195 w 149"/>
                <a:gd name="T7" fmla="*/ 255 h 704"/>
                <a:gd name="T8" fmla="*/ 285 w 149"/>
                <a:gd name="T9" fmla="*/ 395 h 704"/>
                <a:gd name="T10" fmla="*/ 404 w 149"/>
                <a:gd name="T11" fmla="*/ 565 h 704"/>
                <a:gd name="T12" fmla="*/ 509 w 149"/>
                <a:gd name="T13" fmla="*/ 748 h 704"/>
                <a:gd name="T14" fmla="*/ 612 w 149"/>
                <a:gd name="T15" fmla="*/ 961 h 704"/>
                <a:gd name="T16" fmla="*/ 696 w 149"/>
                <a:gd name="T17" fmla="*/ 1206 h 704"/>
                <a:gd name="T18" fmla="*/ 778 w 149"/>
                <a:gd name="T19" fmla="*/ 1464 h 704"/>
                <a:gd name="T20" fmla="*/ 836 w 149"/>
                <a:gd name="T21" fmla="*/ 1761 h 704"/>
                <a:gd name="T22" fmla="*/ 862 w 149"/>
                <a:gd name="T23" fmla="*/ 2091 h 704"/>
                <a:gd name="T24" fmla="*/ 876 w 149"/>
                <a:gd name="T25" fmla="*/ 2434 h 704"/>
                <a:gd name="T26" fmla="*/ 836 w 149"/>
                <a:gd name="T27" fmla="*/ 2819 h 704"/>
                <a:gd name="T28" fmla="*/ 757 w 149"/>
                <a:gd name="T29" fmla="*/ 3225 h 704"/>
                <a:gd name="T30" fmla="*/ 641 w 149"/>
                <a:gd name="T31" fmla="*/ 3649 h 704"/>
                <a:gd name="T32" fmla="*/ 467 w 149"/>
                <a:gd name="T33" fmla="*/ 4120 h 704"/>
                <a:gd name="T34" fmla="*/ 272 w 149"/>
                <a:gd name="T35" fmla="*/ 4652 h 704"/>
                <a:gd name="T36" fmla="*/ 145 w 149"/>
                <a:gd name="T37" fmla="*/ 5146 h 704"/>
                <a:gd name="T38" fmla="*/ 69 w 149"/>
                <a:gd name="T39" fmla="*/ 5603 h 704"/>
                <a:gd name="T40" fmla="*/ 42 w 149"/>
                <a:gd name="T41" fmla="*/ 6041 h 704"/>
                <a:gd name="T42" fmla="*/ 42 w 149"/>
                <a:gd name="T43" fmla="*/ 6459 h 704"/>
                <a:gd name="T44" fmla="*/ 55 w 149"/>
                <a:gd name="T45" fmla="*/ 6841 h 704"/>
                <a:gd name="T46" fmla="*/ 84 w 149"/>
                <a:gd name="T47" fmla="*/ 7184 h 704"/>
                <a:gd name="T48" fmla="*/ 98 w 149"/>
                <a:gd name="T49" fmla="*/ 7514 h 704"/>
                <a:gd name="T50" fmla="*/ 285 w 149"/>
                <a:gd name="T51" fmla="*/ 7344 h 704"/>
                <a:gd name="T52" fmla="*/ 272 w 149"/>
                <a:gd name="T53" fmla="*/ 7259 h 704"/>
                <a:gd name="T54" fmla="*/ 251 w 149"/>
                <a:gd name="T55" fmla="*/ 7011 h 704"/>
                <a:gd name="T56" fmla="*/ 229 w 149"/>
                <a:gd name="T57" fmla="*/ 6639 h 704"/>
                <a:gd name="T58" fmla="*/ 243 w 149"/>
                <a:gd name="T59" fmla="*/ 6139 h 704"/>
                <a:gd name="T60" fmla="*/ 285 w 149"/>
                <a:gd name="T61" fmla="*/ 5541 h 704"/>
                <a:gd name="T62" fmla="*/ 404 w 149"/>
                <a:gd name="T63" fmla="*/ 4858 h 704"/>
                <a:gd name="T64" fmla="*/ 599 w 149"/>
                <a:gd name="T65" fmla="*/ 4120 h 704"/>
                <a:gd name="T66" fmla="*/ 897 w 149"/>
                <a:gd name="T67" fmla="*/ 3342 h 704"/>
                <a:gd name="T68" fmla="*/ 994 w 149"/>
                <a:gd name="T69" fmla="*/ 2980 h 704"/>
                <a:gd name="T70" fmla="*/ 1037 w 149"/>
                <a:gd name="T71" fmla="*/ 2509 h 704"/>
                <a:gd name="T72" fmla="*/ 1002 w 149"/>
                <a:gd name="T73" fmla="*/ 1963 h 704"/>
                <a:gd name="T74" fmla="*/ 913 w 149"/>
                <a:gd name="T75" fmla="*/ 1431 h 704"/>
                <a:gd name="T76" fmla="*/ 757 w 149"/>
                <a:gd name="T77" fmla="*/ 908 h 704"/>
                <a:gd name="T78" fmla="*/ 564 w 149"/>
                <a:gd name="T79" fmla="*/ 470 h 704"/>
                <a:gd name="T80" fmla="*/ 306 w 149"/>
                <a:gd name="T81" fmla="*/ 150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549278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64" y="447675"/>
            <a:ext cx="6192837" cy="2686050"/>
          </a:xfrm>
          <a:extLst/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549278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AB862-C9F8-4F95-B692-FC950102012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225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6FD7C-1EF4-43FB-BD15-3FE7C95930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78391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498" indent="0">
              <a:buNone/>
              <a:defRPr sz="1800"/>
            </a:lvl2pPr>
            <a:lvl3pPr marL="907200" indent="0">
              <a:buNone/>
              <a:defRPr sz="1600"/>
            </a:lvl3pPr>
            <a:lvl4pPr marL="1360720" indent="0">
              <a:buNone/>
              <a:defRPr sz="1400"/>
            </a:lvl4pPr>
            <a:lvl5pPr marL="1814399" indent="0">
              <a:buNone/>
              <a:defRPr sz="1400"/>
            </a:lvl5pPr>
            <a:lvl6pPr marL="2267760" indent="0">
              <a:buNone/>
              <a:defRPr sz="1400"/>
            </a:lvl6pPr>
            <a:lvl7pPr marL="2721323" indent="0">
              <a:buNone/>
              <a:defRPr sz="1400"/>
            </a:lvl7pPr>
            <a:lvl8pPr marL="3174926" indent="0">
              <a:buNone/>
              <a:defRPr sz="1400"/>
            </a:lvl8pPr>
            <a:lvl9pPr marL="362853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073B5-F644-4F66-8548-6D801640243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76372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6DEF4-F5F7-46DA-AB41-F512C92FA70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7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98" indent="0">
              <a:buNone/>
              <a:defRPr sz="2000" b="1"/>
            </a:lvl2pPr>
            <a:lvl3pPr marL="907200" indent="0">
              <a:buNone/>
              <a:defRPr sz="1800" b="1"/>
            </a:lvl3pPr>
            <a:lvl4pPr marL="1360720" indent="0">
              <a:buNone/>
              <a:defRPr sz="1600" b="1"/>
            </a:lvl4pPr>
            <a:lvl5pPr marL="1814399" indent="0">
              <a:buNone/>
              <a:defRPr sz="1600" b="1"/>
            </a:lvl5pPr>
            <a:lvl6pPr marL="2267760" indent="0">
              <a:buNone/>
              <a:defRPr sz="1600" b="1"/>
            </a:lvl6pPr>
            <a:lvl7pPr marL="2721323" indent="0">
              <a:buNone/>
              <a:defRPr sz="1600" b="1"/>
            </a:lvl7pPr>
            <a:lvl8pPr marL="3174926" indent="0">
              <a:buNone/>
              <a:defRPr sz="1600" b="1"/>
            </a:lvl8pPr>
            <a:lvl9pPr marL="362853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87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98" indent="0">
              <a:buNone/>
              <a:defRPr sz="2000" b="1"/>
            </a:lvl2pPr>
            <a:lvl3pPr marL="907200" indent="0">
              <a:buNone/>
              <a:defRPr sz="1800" b="1"/>
            </a:lvl3pPr>
            <a:lvl4pPr marL="1360720" indent="0">
              <a:buNone/>
              <a:defRPr sz="1600" b="1"/>
            </a:lvl4pPr>
            <a:lvl5pPr marL="1814399" indent="0">
              <a:buNone/>
              <a:defRPr sz="1600" b="1"/>
            </a:lvl5pPr>
            <a:lvl6pPr marL="2267760" indent="0">
              <a:buNone/>
              <a:defRPr sz="1600" b="1"/>
            </a:lvl6pPr>
            <a:lvl7pPr marL="2721323" indent="0">
              <a:buNone/>
              <a:defRPr sz="1600" b="1"/>
            </a:lvl7pPr>
            <a:lvl8pPr marL="3174926" indent="0">
              <a:buNone/>
              <a:defRPr sz="1600" b="1"/>
            </a:lvl8pPr>
            <a:lvl9pPr marL="362853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8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B1F3E-6A93-4489-945E-F3FF97A7E3B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67942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E073D-C609-4241-8D66-64959EFE803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62185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69928-463B-40CD-A40C-2467C8187C5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50068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4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3498" indent="0">
              <a:buNone/>
              <a:defRPr sz="1200"/>
            </a:lvl2pPr>
            <a:lvl3pPr marL="907200" indent="0">
              <a:buNone/>
              <a:defRPr sz="1000"/>
            </a:lvl3pPr>
            <a:lvl4pPr marL="1360720" indent="0">
              <a:buNone/>
              <a:defRPr sz="900"/>
            </a:lvl4pPr>
            <a:lvl5pPr marL="1814399" indent="0">
              <a:buNone/>
              <a:defRPr sz="900"/>
            </a:lvl5pPr>
            <a:lvl6pPr marL="2267760" indent="0">
              <a:buNone/>
              <a:defRPr sz="900"/>
            </a:lvl6pPr>
            <a:lvl7pPr marL="2721323" indent="0">
              <a:buNone/>
              <a:defRPr sz="900"/>
            </a:lvl7pPr>
            <a:lvl8pPr marL="3174926" indent="0">
              <a:buNone/>
              <a:defRPr sz="900"/>
            </a:lvl8pPr>
            <a:lvl9pPr marL="362853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80526-B923-4284-BC63-0759FE8CF3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05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184" indent="0">
              <a:buNone/>
              <a:defRPr sz="1500" b="1"/>
            </a:lvl2pPr>
            <a:lvl3pPr marL="680666" indent="0">
              <a:buNone/>
              <a:defRPr sz="1400" b="1"/>
            </a:lvl3pPr>
            <a:lvl4pPr marL="1021000" indent="0">
              <a:buNone/>
              <a:defRPr sz="1200" b="1"/>
            </a:lvl4pPr>
            <a:lvl5pPr marL="1361332" indent="0">
              <a:buNone/>
              <a:defRPr sz="1200" b="1"/>
            </a:lvl5pPr>
            <a:lvl6pPr marL="1701815" indent="0">
              <a:buNone/>
              <a:defRPr sz="1200" b="1"/>
            </a:lvl6pPr>
            <a:lvl7pPr marL="2041997" indent="0">
              <a:buNone/>
              <a:defRPr sz="1200" b="1"/>
            </a:lvl7pPr>
            <a:lvl8pPr marL="2382182" indent="0">
              <a:buNone/>
              <a:defRPr sz="1200" b="1"/>
            </a:lvl8pPr>
            <a:lvl9pPr marL="2722547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66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184" indent="0">
              <a:buNone/>
              <a:defRPr sz="1500" b="1"/>
            </a:lvl2pPr>
            <a:lvl3pPr marL="680666" indent="0">
              <a:buNone/>
              <a:defRPr sz="1400" b="1"/>
            </a:lvl3pPr>
            <a:lvl4pPr marL="1021000" indent="0">
              <a:buNone/>
              <a:defRPr sz="1200" b="1"/>
            </a:lvl4pPr>
            <a:lvl5pPr marL="1361332" indent="0">
              <a:buNone/>
              <a:defRPr sz="1200" b="1"/>
            </a:lvl5pPr>
            <a:lvl6pPr marL="1701815" indent="0">
              <a:buNone/>
              <a:defRPr sz="1200" b="1"/>
            </a:lvl6pPr>
            <a:lvl7pPr marL="2041997" indent="0">
              <a:buNone/>
              <a:defRPr sz="1200" b="1"/>
            </a:lvl7pPr>
            <a:lvl8pPr marL="2382182" indent="0">
              <a:buNone/>
              <a:defRPr sz="1200" b="1"/>
            </a:lvl8pPr>
            <a:lvl9pPr marL="2722547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6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50172-4B62-4033-A0C5-BF1A6E4A506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5483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3498" indent="0">
              <a:buNone/>
              <a:defRPr sz="2800"/>
            </a:lvl2pPr>
            <a:lvl3pPr marL="907200" indent="0">
              <a:buNone/>
              <a:defRPr sz="2400"/>
            </a:lvl3pPr>
            <a:lvl4pPr marL="1360720" indent="0">
              <a:buNone/>
              <a:defRPr sz="2000"/>
            </a:lvl4pPr>
            <a:lvl5pPr marL="1814399" indent="0">
              <a:buNone/>
              <a:defRPr sz="2000"/>
            </a:lvl5pPr>
            <a:lvl6pPr marL="2267760" indent="0">
              <a:buNone/>
              <a:defRPr sz="2000"/>
            </a:lvl6pPr>
            <a:lvl7pPr marL="2721323" indent="0">
              <a:buNone/>
              <a:defRPr sz="2000"/>
            </a:lvl7pPr>
            <a:lvl8pPr marL="3174926" indent="0">
              <a:buNone/>
              <a:defRPr sz="2000"/>
            </a:lvl8pPr>
            <a:lvl9pPr marL="362853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6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3498" indent="0">
              <a:buNone/>
              <a:defRPr sz="1200"/>
            </a:lvl2pPr>
            <a:lvl3pPr marL="907200" indent="0">
              <a:buNone/>
              <a:defRPr sz="1000"/>
            </a:lvl3pPr>
            <a:lvl4pPr marL="1360720" indent="0">
              <a:buNone/>
              <a:defRPr sz="900"/>
            </a:lvl4pPr>
            <a:lvl5pPr marL="1814399" indent="0">
              <a:buNone/>
              <a:defRPr sz="900"/>
            </a:lvl5pPr>
            <a:lvl6pPr marL="2267760" indent="0">
              <a:buNone/>
              <a:defRPr sz="900"/>
            </a:lvl6pPr>
            <a:lvl7pPr marL="2721323" indent="0">
              <a:buNone/>
              <a:defRPr sz="900"/>
            </a:lvl7pPr>
            <a:lvl8pPr marL="3174926" indent="0">
              <a:buNone/>
              <a:defRPr sz="900"/>
            </a:lvl8pPr>
            <a:lvl9pPr marL="362853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51438-4A99-4139-936C-79240A63073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80179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D9C15-AA0D-4B92-8529-34705996ADD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54749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75" y="77391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391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DB6C0-52AE-4AAB-80B0-A8ACAD9C678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39026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08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508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7048E-A123-44FB-A88A-CD9468EEDEF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06657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308" y="77391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CB3F8-CFDA-4FC4-88EC-8CCCFEA017F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94714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37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2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4" y="3302"/>
              <a:ext cx="500" cy="504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64" y="447675"/>
            <a:ext cx="6192837" cy="2686050"/>
          </a:xfrm>
          <a:extLst/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AD7466-A6E8-4579-A5A2-128FEA6F7231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049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D8C9-A3DD-4C55-954A-AC6554A9AB7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600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9941" indent="0">
              <a:buNone/>
              <a:defRPr sz="1400"/>
            </a:lvl2pPr>
            <a:lvl3pPr marL="680207" indent="0">
              <a:buNone/>
              <a:defRPr sz="1200"/>
            </a:lvl3pPr>
            <a:lvl4pPr marL="1020311" indent="0">
              <a:buNone/>
              <a:defRPr sz="1100"/>
            </a:lvl4pPr>
            <a:lvl5pPr marL="1360414" indent="0">
              <a:buNone/>
              <a:defRPr sz="1100"/>
            </a:lvl5pPr>
            <a:lvl6pPr marL="1700681" indent="0">
              <a:buNone/>
              <a:defRPr sz="1100"/>
            </a:lvl6pPr>
            <a:lvl7pPr marL="2040620" indent="0">
              <a:buNone/>
              <a:defRPr sz="1100"/>
            </a:lvl7pPr>
            <a:lvl8pPr marL="2380562" indent="0">
              <a:buNone/>
              <a:defRPr sz="1100"/>
            </a:lvl8pPr>
            <a:lvl9pPr marL="272071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E3D4D-39A5-4D06-969E-EF20E64B2BD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121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840E7-B09A-45DC-9847-9B68B8D32B3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3325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941" indent="0">
              <a:buNone/>
              <a:defRPr sz="1500" b="1"/>
            </a:lvl2pPr>
            <a:lvl3pPr marL="680207" indent="0">
              <a:buNone/>
              <a:defRPr sz="1400" b="1"/>
            </a:lvl3pPr>
            <a:lvl4pPr marL="1020311" indent="0">
              <a:buNone/>
              <a:defRPr sz="1200" b="1"/>
            </a:lvl4pPr>
            <a:lvl5pPr marL="1360414" indent="0">
              <a:buNone/>
              <a:defRPr sz="1200" b="1"/>
            </a:lvl5pPr>
            <a:lvl6pPr marL="1700681" indent="0">
              <a:buNone/>
              <a:defRPr sz="1200" b="1"/>
            </a:lvl6pPr>
            <a:lvl7pPr marL="2040620" indent="0">
              <a:buNone/>
              <a:defRPr sz="1200" b="1"/>
            </a:lvl7pPr>
            <a:lvl8pPr marL="2380562" indent="0">
              <a:buNone/>
              <a:defRPr sz="1200" b="1"/>
            </a:lvl8pPr>
            <a:lvl9pPr marL="272071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14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941" indent="0">
              <a:buNone/>
              <a:defRPr sz="1500" b="1"/>
            </a:lvl2pPr>
            <a:lvl3pPr marL="680207" indent="0">
              <a:buNone/>
              <a:defRPr sz="1400" b="1"/>
            </a:lvl3pPr>
            <a:lvl4pPr marL="1020311" indent="0">
              <a:buNone/>
              <a:defRPr sz="1200" b="1"/>
            </a:lvl4pPr>
            <a:lvl5pPr marL="1360414" indent="0">
              <a:buNone/>
              <a:defRPr sz="1200" b="1"/>
            </a:lvl5pPr>
            <a:lvl6pPr marL="1700681" indent="0">
              <a:buNone/>
              <a:defRPr sz="1200" b="1"/>
            </a:lvl6pPr>
            <a:lvl7pPr marL="2040620" indent="0">
              <a:buNone/>
              <a:defRPr sz="1200" b="1"/>
            </a:lvl7pPr>
            <a:lvl8pPr marL="2380562" indent="0">
              <a:buNone/>
              <a:defRPr sz="1200" b="1"/>
            </a:lvl8pPr>
            <a:lvl9pPr marL="272071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14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50172-4B62-4033-A0C5-BF1A6E4A506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00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9B164-628A-44E3-B6AB-D2AFFF03F02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306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9B164-628A-44E3-B6AB-D2AFFF03F02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683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299EE-9083-4C8D-93F6-DB0872BCABA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480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1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9941" indent="0">
              <a:buNone/>
              <a:defRPr sz="900"/>
            </a:lvl2pPr>
            <a:lvl3pPr marL="680207" indent="0">
              <a:buNone/>
              <a:defRPr sz="800"/>
            </a:lvl3pPr>
            <a:lvl4pPr marL="1020311" indent="0">
              <a:buNone/>
              <a:defRPr sz="700"/>
            </a:lvl4pPr>
            <a:lvl5pPr marL="1360414" indent="0">
              <a:buNone/>
              <a:defRPr sz="700"/>
            </a:lvl5pPr>
            <a:lvl6pPr marL="1700681" indent="0">
              <a:buNone/>
              <a:defRPr sz="700"/>
            </a:lvl6pPr>
            <a:lvl7pPr marL="2040620" indent="0">
              <a:buNone/>
              <a:defRPr sz="700"/>
            </a:lvl7pPr>
            <a:lvl8pPr marL="2380562" indent="0">
              <a:buNone/>
              <a:defRPr sz="700"/>
            </a:lvl8pPr>
            <a:lvl9pPr marL="272071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51E25-5FDA-4594-A8E9-EE0A697B93AC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391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9941" indent="0">
              <a:buNone/>
              <a:defRPr sz="2100"/>
            </a:lvl2pPr>
            <a:lvl3pPr marL="680207" indent="0">
              <a:buNone/>
              <a:defRPr sz="1800"/>
            </a:lvl3pPr>
            <a:lvl4pPr marL="1020311" indent="0">
              <a:buNone/>
              <a:defRPr sz="1500"/>
            </a:lvl4pPr>
            <a:lvl5pPr marL="1360414" indent="0">
              <a:buNone/>
              <a:defRPr sz="1500"/>
            </a:lvl5pPr>
            <a:lvl6pPr marL="1700681" indent="0">
              <a:buNone/>
              <a:defRPr sz="1500"/>
            </a:lvl6pPr>
            <a:lvl7pPr marL="2040620" indent="0">
              <a:buNone/>
              <a:defRPr sz="1500"/>
            </a:lvl7pPr>
            <a:lvl8pPr marL="2380562" indent="0">
              <a:buNone/>
              <a:defRPr sz="1500"/>
            </a:lvl8pPr>
            <a:lvl9pPr marL="272071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29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9941" indent="0">
              <a:buNone/>
              <a:defRPr sz="900"/>
            </a:lvl2pPr>
            <a:lvl3pPr marL="680207" indent="0">
              <a:buNone/>
              <a:defRPr sz="800"/>
            </a:lvl3pPr>
            <a:lvl4pPr marL="1020311" indent="0">
              <a:buNone/>
              <a:defRPr sz="700"/>
            </a:lvl4pPr>
            <a:lvl5pPr marL="1360414" indent="0">
              <a:buNone/>
              <a:defRPr sz="700"/>
            </a:lvl5pPr>
            <a:lvl6pPr marL="1700681" indent="0">
              <a:buNone/>
              <a:defRPr sz="700"/>
            </a:lvl6pPr>
            <a:lvl7pPr marL="2040620" indent="0">
              <a:buNone/>
              <a:defRPr sz="700"/>
            </a:lvl7pPr>
            <a:lvl8pPr marL="2380562" indent="0">
              <a:buNone/>
              <a:defRPr sz="700"/>
            </a:lvl8pPr>
            <a:lvl9pPr marL="272071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174C7-D448-418A-8F86-B0015C5C242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2055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7ECCA-B786-4980-84E2-F28A4D7EA9A1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9392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96" y="77394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394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F0444-0B4E-4DB8-91E9-07B0651ECACF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6997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437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CD59B-BCFA-4EE0-99F0-6E1BC82CD839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7723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437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577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A2B37-F062-48A7-8FEA-C2FAB2AB0A4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86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437" y="77394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17061-3247-4D5B-9F99-9B007FDBFF8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14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5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9941" indent="0" algn="ctr">
              <a:buNone/>
              <a:defRPr/>
            </a:lvl2pPr>
            <a:lvl3pPr marL="680207" indent="0" algn="ctr">
              <a:buNone/>
              <a:defRPr/>
            </a:lvl3pPr>
            <a:lvl4pPr marL="1020311" indent="0" algn="ctr">
              <a:buNone/>
              <a:defRPr/>
            </a:lvl4pPr>
            <a:lvl5pPr marL="1360414" indent="0" algn="ctr">
              <a:buNone/>
              <a:defRPr/>
            </a:lvl5pPr>
            <a:lvl6pPr marL="1700681" indent="0" algn="ctr">
              <a:buNone/>
              <a:defRPr/>
            </a:lvl6pPr>
            <a:lvl7pPr marL="2040620" indent="0" algn="ctr">
              <a:buNone/>
              <a:defRPr/>
            </a:lvl7pPr>
            <a:lvl8pPr marL="2380562" indent="0" algn="ctr">
              <a:buNone/>
              <a:defRPr/>
            </a:lvl8pPr>
            <a:lvl9pPr marL="272071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42AD3-3E08-4FB1-AF69-AAF059B4AE3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08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299EE-9083-4C8D-93F6-DB0872BCABA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6956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437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770C8-70AB-4117-9AC0-51BFEA13A2A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846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60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59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8002C-B7F7-4510-9E9E-66F09D0DA9C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1050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5BEAE-926E-48B5-B224-DF22BBCACBCB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810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631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924" indent="0">
              <a:buNone/>
              <a:defRPr sz="1400"/>
            </a:lvl2pPr>
            <a:lvl3pPr marL="678286" indent="0">
              <a:buNone/>
              <a:defRPr sz="1200"/>
            </a:lvl3pPr>
            <a:lvl4pPr marL="1017430" indent="0">
              <a:buNone/>
              <a:defRPr sz="1100"/>
            </a:lvl4pPr>
            <a:lvl5pPr marL="1356572" indent="0">
              <a:buNone/>
              <a:defRPr sz="1100"/>
            </a:lvl5pPr>
            <a:lvl6pPr marL="1695935" indent="0">
              <a:buNone/>
              <a:defRPr sz="1100"/>
            </a:lvl6pPr>
            <a:lvl7pPr marL="2034857" indent="0">
              <a:buNone/>
              <a:defRPr sz="1100"/>
            </a:lvl7pPr>
            <a:lvl8pPr marL="2373802" indent="0">
              <a:buNone/>
              <a:defRPr sz="1100"/>
            </a:lvl8pPr>
            <a:lvl9pPr marL="271304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B1BDD-C6C8-4F01-95BC-9DF5E977276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070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E637F-ED5E-439F-A6AF-998AC3B87B06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140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924" indent="0">
              <a:buNone/>
              <a:defRPr sz="1500" b="1"/>
            </a:lvl2pPr>
            <a:lvl3pPr marL="678286" indent="0">
              <a:buNone/>
              <a:defRPr sz="1400" b="1"/>
            </a:lvl3pPr>
            <a:lvl4pPr marL="1017430" indent="0">
              <a:buNone/>
              <a:defRPr sz="1200" b="1"/>
            </a:lvl4pPr>
            <a:lvl5pPr marL="1356572" indent="0">
              <a:buNone/>
              <a:defRPr sz="1200" b="1"/>
            </a:lvl5pPr>
            <a:lvl6pPr marL="1695935" indent="0">
              <a:buNone/>
              <a:defRPr sz="1200" b="1"/>
            </a:lvl6pPr>
            <a:lvl7pPr marL="2034857" indent="0">
              <a:buNone/>
              <a:defRPr sz="1200" b="1"/>
            </a:lvl7pPr>
            <a:lvl8pPr marL="2373802" indent="0">
              <a:buNone/>
              <a:defRPr sz="1200" b="1"/>
            </a:lvl8pPr>
            <a:lvl9pPr marL="271304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581" y="1151339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924" indent="0">
              <a:buNone/>
              <a:defRPr sz="1500" b="1"/>
            </a:lvl2pPr>
            <a:lvl3pPr marL="678286" indent="0">
              <a:buNone/>
              <a:defRPr sz="1400" b="1"/>
            </a:lvl3pPr>
            <a:lvl4pPr marL="1017430" indent="0">
              <a:buNone/>
              <a:defRPr sz="1200" b="1"/>
            </a:lvl4pPr>
            <a:lvl5pPr marL="1356572" indent="0">
              <a:buNone/>
              <a:defRPr sz="1200" b="1"/>
            </a:lvl5pPr>
            <a:lvl6pPr marL="1695935" indent="0">
              <a:buNone/>
              <a:defRPr sz="1200" b="1"/>
            </a:lvl6pPr>
            <a:lvl7pPr marL="2034857" indent="0">
              <a:buNone/>
              <a:defRPr sz="1200" b="1"/>
            </a:lvl7pPr>
            <a:lvl8pPr marL="2373802" indent="0">
              <a:buNone/>
              <a:defRPr sz="1200" b="1"/>
            </a:lvl8pPr>
            <a:lvl9pPr marL="271304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58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07793-0A2C-42DD-B5ED-0E509208AF5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6845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C1B00-BC28-4F3F-A365-2267F7F803D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7887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0BB99-6173-47C8-BBC9-0C05CD20079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543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9" y="205239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68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9" y="107651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8924" indent="0">
              <a:buNone/>
              <a:defRPr sz="900"/>
            </a:lvl2pPr>
            <a:lvl3pPr marL="678286" indent="0">
              <a:buNone/>
              <a:defRPr sz="800"/>
            </a:lvl3pPr>
            <a:lvl4pPr marL="1017430" indent="0">
              <a:buNone/>
              <a:defRPr sz="700"/>
            </a:lvl4pPr>
            <a:lvl5pPr marL="1356572" indent="0">
              <a:buNone/>
              <a:defRPr sz="700"/>
            </a:lvl5pPr>
            <a:lvl6pPr marL="1695935" indent="0">
              <a:buNone/>
              <a:defRPr sz="700"/>
            </a:lvl6pPr>
            <a:lvl7pPr marL="2034857" indent="0">
              <a:buNone/>
              <a:defRPr sz="700"/>
            </a:lvl7pPr>
            <a:lvl8pPr marL="2373802" indent="0">
              <a:buNone/>
              <a:defRPr sz="700"/>
            </a:lvl8pPr>
            <a:lvl9pPr marL="271304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AC82F-0C31-44CA-8E68-D01FED345C2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0138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903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8924" indent="0">
              <a:buNone/>
              <a:defRPr sz="2100"/>
            </a:lvl2pPr>
            <a:lvl3pPr marL="678286" indent="0">
              <a:buNone/>
              <a:defRPr sz="1800"/>
            </a:lvl3pPr>
            <a:lvl4pPr marL="1017430" indent="0">
              <a:buNone/>
              <a:defRPr sz="1500"/>
            </a:lvl4pPr>
            <a:lvl5pPr marL="1356572" indent="0">
              <a:buNone/>
              <a:defRPr sz="1500"/>
            </a:lvl5pPr>
            <a:lvl6pPr marL="1695935" indent="0">
              <a:buNone/>
              <a:defRPr sz="1500"/>
            </a:lvl6pPr>
            <a:lvl7pPr marL="2034857" indent="0">
              <a:buNone/>
              <a:defRPr sz="1500"/>
            </a:lvl7pPr>
            <a:lvl8pPr marL="2373802" indent="0">
              <a:buNone/>
              <a:defRPr sz="1500"/>
            </a:lvl8pPr>
            <a:lvl9pPr marL="271304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396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8924" indent="0">
              <a:buNone/>
              <a:defRPr sz="900"/>
            </a:lvl2pPr>
            <a:lvl3pPr marL="678286" indent="0">
              <a:buNone/>
              <a:defRPr sz="800"/>
            </a:lvl3pPr>
            <a:lvl4pPr marL="1017430" indent="0">
              <a:buNone/>
              <a:defRPr sz="700"/>
            </a:lvl4pPr>
            <a:lvl5pPr marL="1356572" indent="0">
              <a:buNone/>
              <a:defRPr sz="700"/>
            </a:lvl5pPr>
            <a:lvl6pPr marL="1695935" indent="0">
              <a:buNone/>
              <a:defRPr sz="700"/>
            </a:lvl6pPr>
            <a:lvl7pPr marL="2034857" indent="0">
              <a:buNone/>
              <a:defRPr sz="700"/>
            </a:lvl7pPr>
            <a:lvl8pPr marL="2373802" indent="0">
              <a:buNone/>
              <a:defRPr sz="700"/>
            </a:lvl8pPr>
            <a:lvl9pPr marL="271304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D0706-6B5F-4487-B343-4A5C02F1837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7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229D5-77B7-4141-AA8D-7BE718EC5B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7386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7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184" indent="0">
              <a:buNone/>
              <a:defRPr sz="900"/>
            </a:lvl2pPr>
            <a:lvl3pPr marL="680666" indent="0">
              <a:buNone/>
              <a:defRPr sz="800"/>
            </a:lvl3pPr>
            <a:lvl4pPr marL="1021000" indent="0">
              <a:buNone/>
              <a:defRPr sz="700"/>
            </a:lvl4pPr>
            <a:lvl5pPr marL="1361332" indent="0">
              <a:buNone/>
              <a:defRPr sz="700"/>
            </a:lvl5pPr>
            <a:lvl6pPr marL="1701815" indent="0">
              <a:buNone/>
              <a:defRPr sz="700"/>
            </a:lvl6pPr>
            <a:lvl7pPr marL="2041997" indent="0">
              <a:buNone/>
              <a:defRPr sz="700"/>
            </a:lvl7pPr>
            <a:lvl8pPr marL="2382182" indent="0">
              <a:buNone/>
              <a:defRPr sz="700"/>
            </a:lvl8pPr>
            <a:lvl9pPr marL="2722547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51E25-5FDA-4594-A8E9-EE0A697B93AC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5470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9403E-D628-482B-B7F6-819E6FCAFB9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374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786" y="77849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849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EF7C-873C-482E-ABAC-6D8330E19392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6734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661" y="77844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DCFB8-D08A-4462-B531-7831C0A68204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3139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661" y="77844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1047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8201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D2BB2-147C-42A5-A9B9-CA205060A76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207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661" y="77849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0E47E-7D9E-414D-98E7-4C9B43985510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2060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52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8924" indent="0" algn="ctr">
              <a:buNone/>
              <a:defRPr/>
            </a:lvl2pPr>
            <a:lvl3pPr marL="678286" indent="0" algn="ctr">
              <a:buNone/>
              <a:defRPr/>
            </a:lvl3pPr>
            <a:lvl4pPr marL="1017430" indent="0" algn="ctr">
              <a:buNone/>
              <a:defRPr/>
            </a:lvl4pPr>
            <a:lvl5pPr marL="1356572" indent="0" algn="ctr">
              <a:buNone/>
              <a:defRPr/>
            </a:lvl5pPr>
            <a:lvl6pPr marL="1695935" indent="0" algn="ctr">
              <a:buNone/>
              <a:defRPr/>
            </a:lvl6pPr>
            <a:lvl7pPr marL="2034857" indent="0" algn="ctr">
              <a:buNone/>
              <a:defRPr/>
            </a:lvl7pPr>
            <a:lvl8pPr marL="2373802" indent="0" algn="ctr">
              <a:buNone/>
              <a:defRPr/>
            </a:lvl8pPr>
            <a:lvl9pPr marL="271304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552A5-CC30-4587-B50A-42FA81CC24D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4585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512D7-5954-4F18-9420-9AB3A06B74CD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915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6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302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8002C-B7F7-4510-9E9E-66F09D0DA9C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31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5BEAE-926E-48B5-B224-DF22BBCACBCB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1480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21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9023" indent="0">
              <a:buNone/>
              <a:defRPr sz="1400"/>
            </a:lvl2pPr>
            <a:lvl3pPr marL="678473" indent="0">
              <a:buNone/>
              <a:defRPr sz="1200"/>
            </a:lvl3pPr>
            <a:lvl4pPr marL="1017710" indent="0">
              <a:buNone/>
              <a:defRPr sz="1100"/>
            </a:lvl4pPr>
            <a:lvl5pPr marL="1356946" indent="0">
              <a:buNone/>
              <a:defRPr sz="1100"/>
            </a:lvl5pPr>
            <a:lvl6pPr marL="1696397" indent="0">
              <a:buNone/>
              <a:defRPr sz="1100"/>
            </a:lvl6pPr>
            <a:lvl7pPr marL="2035418" indent="0">
              <a:buNone/>
              <a:defRPr sz="1100"/>
            </a:lvl7pPr>
            <a:lvl8pPr marL="2374451" indent="0">
              <a:buNone/>
              <a:defRPr sz="1100"/>
            </a:lvl8pPr>
            <a:lvl9pPr marL="2713784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B1BDD-C6C8-4F01-95BC-9DF5E977276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84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184" indent="0">
              <a:buNone/>
              <a:defRPr sz="2100"/>
            </a:lvl2pPr>
            <a:lvl3pPr marL="680666" indent="0">
              <a:buNone/>
              <a:defRPr sz="1800"/>
            </a:lvl3pPr>
            <a:lvl4pPr marL="1021000" indent="0">
              <a:buNone/>
              <a:defRPr sz="1500"/>
            </a:lvl4pPr>
            <a:lvl5pPr marL="1361332" indent="0">
              <a:buNone/>
              <a:defRPr sz="1500"/>
            </a:lvl5pPr>
            <a:lvl6pPr marL="1701815" indent="0">
              <a:buNone/>
              <a:defRPr sz="1500"/>
            </a:lvl6pPr>
            <a:lvl7pPr marL="2041997" indent="0">
              <a:buNone/>
              <a:defRPr sz="1500"/>
            </a:lvl7pPr>
            <a:lvl8pPr marL="2382182" indent="0">
              <a:buNone/>
              <a:defRPr sz="1500"/>
            </a:lvl8pPr>
            <a:lvl9pPr marL="2722547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9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184" indent="0">
              <a:buNone/>
              <a:defRPr sz="900"/>
            </a:lvl2pPr>
            <a:lvl3pPr marL="680666" indent="0">
              <a:buNone/>
              <a:defRPr sz="800"/>
            </a:lvl3pPr>
            <a:lvl4pPr marL="1021000" indent="0">
              <a:buNone/>
              <a:defRPr sz="700"/>
            </a:lvl4pPr>
            <a:lvl5pPr marL="1361332" indent="0">
              <a:buNone/>
              <a:defRPr sz="700"/>
            </a:lvl5pPr>
            <a:lvl6pPr marL="1701815" indent="0">
              <a:buNone/>
              <a:defRPr sz="700"/>
            </a:lvl6pPr>
            <a:lvl7pPr marL="2041997" indent="0">
              <a:buNone/>
              <a:defRPr sz="700"/>
            </a:lvl7pPr>
            <a:lvl8pPr marL="2382182" indent="0">
              <a:buNone/>
              <a:defRPr sz="700"/>
            </a:lvl8pPr>
            <a:lvl9pPr marL="2722547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174C7-D448-418A-8F86-B0015C5C242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1929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600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600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E637F-ED5E-439F-A6AF-998AC3B87B06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6718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400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023" indent="0">
              <a:buNone/>
              <a:defRPr sz="1500" b="1"/>
            </a:lvl2pPr>
            <a:lvl3pPr marL="678473" indent="0">
              <a:buNone/>
              <a:defRPr sz="1400" b="1"/>
            </a:lvl3pPr>
            <a:lvl4pPr marL="1017710" indent="0">
              <a:buNone/>
              <a:defRPr sz="1200" b="1"/>
            </a:lvl4pPr>
            <a:lvl5pPr marL="1356946" indent="0">
              <a:buNone/>
              <a:defRPr sz="1200" b="1"/>
            </a:lvl5pPr>
            <a:lvl6pPr marL="1696397" indent="0">
              <a:buNone/>
              <a:defRPr sz="1200" b="1"/>
            </a:lvl6pPr>
            <a:lvl7pPr marL="2035418" indent="0">
              <a:buNone/>
              <a:defRPr sz="1200" b="1"/>
            </a:lvl7pPr>
            <a:lvl8pPr marL="2374451" indent="0">
              <a:buNone/>
              <a:defRPr sz="1200" b="1"/>
            </a:lvl8pPr>
            <a:lvl9pPr marL="271378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25" y="1151400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023" indent="0">
              <a:buNone/>
              <a:defRPr sz="1500" b="1"/>
            </a:lvl2pPr>
            <a:lvl3pPr marL="678473" indent="0">
              <a:buNone/>
              <a:defRPr sz="1400" b="1"/>
            </a:lvl3pPr>
            <a:lvl4pPr marL="1017710" indent="0">
              <a:buNone/>
              <a:defRPr sz="1200" b="1"/>
            </a:lvl4pPr>
            <a:lvl5pPr marL="1356946" indent="0">
              <a:buNone/>
              <a:defRPr sz="1200" b="1"/>
            </a:lvl5pPr>
            <a:lvl6pPr marL="1696397" indent="0">
              <a:buNone/>
              <a:defRPr sz="1200" b="1"/>
            </a:lvl6pPr>
            <a:lvl7pPr marL="2035418" indent="0">
              <a:buNone/>
              <a:defRPr sz="1200" b="1"/>
            </a:lvl7pPr>
            <a:lvl8pPr marL="2374451" indent="0">
              <a:buNone/>
              <a:defRPr sz="1200" b="1"/>
            </a:lvl8pPr>
            <a:lvl9pPr marL="2713784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25" y="1631218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07793-0A2C-42DD-B5ED-0E509208AF5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4864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C1B00-BC28-4F3F-A365-2267F7F803D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2701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0BB99-6173-47C8-BBC9-0C05CD20079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091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86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3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755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9023" indent="0">
              <a:buNone/>
              <a:defRPr sz="900"/>
            </a:lvl2pPr>
            <a:lvl3pPr marL="678473" indent="0">
              <a:buNone/>
              <a:defRPr sz="800"/>
            </a:lvl3pPr>
            <a:lvl4pPr marL="1017710" indent="0">
              <a:buNone/>
              <a:defRPr sz="700"/>
            </a:lvl4pPr>
            <a:lvl5pPr marL="1356946" indent="0">
              <a:buNone/>
              <a:defRPr sz="700"/>
            </a:lvl5pPr>
            <a:lvl6pPr marL="1696397" indent="0">
              <a:buNone/>
              <a:defRPr sz="700"/>
            </a:lvl6pPr>
            <a:lvl7pPr marL="2035418" indent="0">
              <a:buNone/>
              <a:defRPr sz="700"/>
            </a:lvl7pPr>
            <a:lvl8pPr marL="2374451" indent="0">
              <a:buNone/>
              <a:defRPr sz="700"/>
            </a:lvl8pPr>
            <a:lvl9pPr marL="271378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AC82F-0C31-44CA-8E68-D01FED345C2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1478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9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9023" indent="0">
              <a:buNone/>
              <a:defRPr sz="2100"/>
            </a:lvl2pPr>
            <a:lvl3pPr marL="678473" indent="0">
              <a:buNone/>
              <a:defRPr sz="1800"/>
            </a:lvl3pPr>
            <a:lvl4pPr marL="1017710" indent="0">
              <a:buNone/>
              <a:defRPr sz="1500"/>
            </a:lvl4pPr>
            <a:lvl5pPr marL="1356946" indent="0">
              <a:buNone/>
              <a:defRPr sz="1500"/>
            </a:lvl5pPr>
            <a:lvl6pPr marL="1696397" indent="0">
              <a:buNone/>
              <a:defRPr sz="1500"/>
            </a:lvl6pPr>
            <a:lvl7pPr marL="2035418" indent="0">
              <a:buNone/>
              <a:defRPr sz="1500"/>
            </a:lvl7pPr>
            <a:lvl8pPr marL="2374451" indent="0">
              <a:buNone/>
              <a:defRPr sz="1500"/>
            </a:lvl8pPr>
            <a:lvl9pPr marL="2713784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099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9023" indent="0">
              <a:buNone/>
              <a:defRPr sz="900"/>
            </a:lvl2pPr>
            <a:lvl3pPr marL="678473" indent="0">
              <a:buNone/>
              <a:defRPr sz="800"/>
            </a:lvl3pPr>
            <a:lvl4pPr marL="1017710" indent="0">
              <a:buNone/>
              <a:defRPr sz="700"/>
            </a:lvl4pPr>
            <a:lvl5pPr marL="1356946" indent="0">
              <a:buNone/>
              <a:defRPr sz="700"/>
            </a:lvl5pPr>
            <a:lvl6pPr marL="1696397" indent="0">
              <a:buNone/>
              <a:defRPr sz="700"/>
            </a:lvl6pPr>
            <a:lvl7pPr marL="2035418" indent="0">
              <a:buNone/>
              <a:defRPr sz="700"/>
            </a:lvl7pPr>
            <a:lvl8pPr marL="2374451" indent="0">
              <a:buNone/>
              <a:defRPr sz="700"/>
            </a:lvl8pPr>
            <a:lvl9pPr marL="2713784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D0706-6B5F-4487-B343-4A5C02F1837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1060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9403E-D628-482B-B7F6-819E6FCAFB9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881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19" y="77436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36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EF7C-873C-482E-ABAC-6D8330E19392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2873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505" y="77493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600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600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DCFB8-D08A-4462-B531-7831C0A68204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179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505" y="77493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600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751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850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D2BB2-147C-42A5-A9B9-CA205060A76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99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7ECCA-B786-4980-84E2-F28A4D7EA9A1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8052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505" y="77436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0E47E-7D9E-414D-98E7-4C9B43985510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4597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799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9023" indent="0" algn="ctr">
              <a:buNone/>
              <a:defRPr/>
            </a:lvl2pPr>
            <a:lvl3pPr marL="678473" indent="0" algn="ctr">
              <a:buNone/>
              <a:defRPr/>
            </a:lvl3pPr>
            <a:lvl4pPr marL="1017710" indent="0" algn="ctr">
              <a:buNone/>
              <a:defRPr/>
            </a:lvl4pPr>
            <a:lvl5pPr marL="1356946" indent="0" algn="ctr">
              <a:buNone/>
              <a:defRPr/>
            </a:lvl5pPr>
            <a:lvl6pPr marL="1696397" indent="0" algn="ctr">
              <a:buNone/>
              <a:defRPr/>
            </a:lvl6pPr>
            <a:lvl7pPr marL="2035418" indent="0" algn="ctr">
              <a:buNone/>
              <a:defRPr/>
            </a:lvl7pPr>
            <a:lvl8pPr marL="2374451" indent="0" algn="ctr">
              <a:buNone/>
              <a:defRPr/>
            </a:lvl8pPr>
            <a:lvl9pPr marL="2713784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552A5-CC30-4587-B50A-42FA81CC24D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405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62" y="1200216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6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512D7-5954-4F18-9420-9AB3A06B74CD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7563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6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293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8002C-B7F7-4510-9E9E-66F09D0DA9C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1594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5BEAE-926E-48B5-B224-DF22BBCACBCB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956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21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9104" indent="0">
              <a:buNone/>
              <a:defRPr sz="1400"/>
            </a:lvl2pPr>
            <a:lvl3pPr marL="678626" indent="0">
              <a:buNone/>
              <a:defRPr sz="1200"/>
            </a:lvl3pPr>
            <a:lvl4pPr marL="1017940" indent="0">
              <a:buNone/>
              <a:defRPr sz="1100"/>
            </a:lvl4pPr>
            <a:lvl5pPr marL="1357252" indent="0">
              <a:buNone/>
              <a:defRPr sz="1100"/>
            </a:lvl5pPr>
            <a:lvl6pPr marL="1696775" indent="0">
              <a:buNone/>
              <a:defRPr sz="1100"/>
            </a:lvl6pPr>
            <a:lvl7pPr marL="2035877" indent="0">
              <a:buNone/>
              <a:defRPr sz="1100"/>
            </a:lvl7pPr>
            <a:lvl8pPr marL="2374982" indent="0">
              <a:buNone/>
              <a:defRPr sz="1100"/>
            </a:lvl8pPr>
            <a:lvl9pPr marL="271439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B1BDD-C6C8-4F01-95BC-9DF5E977276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8160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59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59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E637F-ED5E-439F-A6AF-998AC3B87B06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5627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400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104" indent="0">
              <a:buNone/>
              <a:defRPr sz="1500" b="1"/>
            </a:lvl2pPr>
            <a:lvl3pPr marL="678626" indent="0">
              <a:buNone/>
              <a:defRPr sz="1400" b="1"/>
            </a:lvl3pPr>
            <a:lvl4pPr marL="1017940" indent="0">
              <a:buNone/>
              <a:defRPr sz="1200" b="1"/>
            </a:lvl4pPr>
            <a:lvl5pPr marL="1357252" indent="0">
              <a:buNone/>
              <a:defRPr sz="1200" b="1"/>
            </a:lvl5pPr>
            <a:lvl6pPr marL="1696775" indent="0">
              <a:buNone/>
              <a:defRPr sz="1200" b="1"/>
            </a:lvl6pPr>
            <a:lvl7pPr marL="2035877" indent="0">
              <a:buNone/>
              <a:defRPr sz="1200" b="1"/>
            </a:lvl7pPr>
            <a:lvl8pPr marL="2374982" indent="0">
              <a:buNone/>
              <a:defRPr sz="1200" b="1"/>
            </a:lvl8pPr>
            <a:lvl9pPr marL="271439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25" y="1151400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104" indent="0">
              <a:buNone/>
              <a:defRPr sz="1500" b="1"/>
            </a:lvl2pPr>
            <a:lvl3pPr marL="678626" indent="0">
              <a:buNone/>
              <a:defRPr sz="1400" b="1"/>
            </a:lvl3pPr>
            <a:lvl4pPr marL="1017940" indent="0">
              <a:buNone/>
              <a:defRPr sz="1200" b="1"/>
            </a:lvl4pPr>
            <a:lvl5pPr marL="1357252" indent="0">
              <a:buNone/>
              <a:defRPr sz="1200" b="1"/>
            </a:lvl5pPr>
            <a:lvl6pPr marL="1696775" indent="0">
              <a:buNone/>
              <a:defRPr sz="1200" b="1"/>
            </a:lvl6pPr>
            <a:lvl7pPr marL="2035877" indent="0">
              <a:buNone/>
              <a:defRPr sz="1200" b="1"/>
            </a:lvl7pPr>
            <a:lvl8pPr marL="2374982" indent="0">
              <a:buNone/>
              <a:defRPr sz="1200" b="1"/>
            </a:lvl8pPr>
            <a:lvl9pPr marL="271439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25" y="1631218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07793-0A2C-42DD-B5ED-0E509208AF5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4064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C1B00-BC28-4F3F-A365-2267F7F803D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244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0BB99-6173-47C8-BBC9-0C05CD20079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99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52" y="77394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394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F0444-0B4E-4DB8-91E9-07B0651ECACF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807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86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37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74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9104" indent="0">
              <a:buNone/>
              <a:defRPr sz="900"/>
            </a:lvl2pPr>
            <a:lvl3pPr marL="678626" indent="0">
              <a:buNone/>
              <a:defRPr sz="800"/>
            </a:lvl3pPr>
            <a:lvl4pPr marL="1017940" indent="0">
              <a:buNone/>
              <a:defRPr sz="700"/>
            </a:lvl4pPr>
            <a:lvl5pPr marL="1357252" indent="0">
              <a:buNone/>
              <a:defRPr sz="700"/>
            </a:lvl5pPr>
            <a:lvl6pPr marL="1696775" indent="0">
              <a:buNone/>
              <a:defRPr sz="700"/>
            </a:lvl6pPr>
            <a:lvl7pPr marL="2035877" indent="0">
              <a:buNone/>
              <a:defRPr sz="700"/>
            </a:lvl7pPr>
            <a:lvl8pPr marL="2374982" indent="0">
              <a:buNone/>
              <a:defRPr sz="700"/>
            </a:lvl8pPr>
            <a:lvl9pPr marL="271439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AC82F-0C31-44CA-8E68-D01FED345C2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0863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9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9104" indent="0">
              <a:buNone/>
              <a:defRPr sz="2100"/>
            </a:lvl2pPr>
            <a:lvl3pPr marL="678626" indent="0">
              <a:buNone/>
              <a:defRPr sz="1800"/>
            </a:lvl3pPr>
            <a:lvl4pPr marL="1017940" indent="0">
              <a:buNone/>
              <a:defRPr sz="1500"/>
            </a:lvl4pPr>
            <a:lvl5pPr marL="1357252" indent="0">
              <a:buNone/>
              <a:defRPr sz="1500"/>
            </a:lvl5pPr>
            <a:lvl6pPr marL="1696775" indent="0">
              <a:buNone/>
              <a:defRPr sz="1500"/>
            </a:lvl6pPr>
            <a:lvl7pPr marL="2035877" indent="0">
              <a:buNone/>
              <a:defRPr sz="1500"/>
            </a:lvl7pPr>
            <a:lvl8pPr marL="2374982" indent="0">
              <a:buNone/>
              <a:defRPr sz="1500"/>
            </a:lvl8pPr>
            <a:lvl9pPr marL="271439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09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9104" indent="0">
              <a:buNone/>
              <a:defRPr sz="900"/>
            </a:lvl2pPr>
            <a:lvl3pPr marL="678626" indent="0">
              <a:buNone/>
              <a:defRPr sz="800"/>
            </a:lvl3pPr>
            <a:lvl4pPr marL="1017940" indent="0">
              <a:buNone/>
              <a:defRPr sz="700"/>
            </a:lvl4pPr>
            <a:lvl5pPr marL="1357252" indent="0">
              <a:buNone/>
              <a:defRPr sz="700"/>
            </a:lvl5pPr>
            <a:lvl6pPr marL="1696775" indent="0">
              <a:buNone/>
              <a:defRPr sz="700"/>
            </a:lvl6pPr>
            <a:lvl7pPr marL="2035877" indent="0">
              <a:buNone/>
              <a:defRPr sz="700"/>
            </a:lvl7pPr>
            <a:lvl8pPr marL="2374982" indent="0">
              <a:buNone/>
              <a:defRPr sz="700"/>
            </a:lvl8pPr>
            <a:lvl9pPr marL="271439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D0706-6B5F-4487-B343-4A5C02F1837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2822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9403E-D628-482B-B7F6-819E6FCAFB9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0586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19" y="77436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36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EF7C-873C-482E-ABAC-6D8330E19392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8645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496" y="77493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59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59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DCFB8-D08A-4462-B531-7831C0A68204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5126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496" y="77493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59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742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850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D2BB2-147C-42A5-A9B9-CA205060A76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8064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496" y="77436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0E47E-7D9E-414D-98E7-4C9B43985510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9429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799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9104" indent="0" algn="ctr">
              <a:buNone/>
              <a:defRPr/>
            </a:lvl2pPr>
            <a:lvl3pPr marL="678626" indent="0" algn="ctr">
              <a:buNone/>
              <a:defRPr/>
            </a:lvl3pPr>
            <a:lvl4pPr marL="1017940" indent="0" algn="ctr">
              <a:buNone/>
              <a:defRPr/>
            </a:lvl4pPr>
            <a:lvl5pPr marL="1357252" indent="0" algn="ctr">
              <a:buNone/>
              <a:defRPr/>
            </a:lvl5pPr>
            <a:lvl6pPr marL="1696775" indent="0" algn="ctr">
              <a:buNone/>
              <a:defRPr/>
            </a:lvl6pPr>
            <a:lvl7pPr marL="2035877" indent="0" algn="ctr">
              <a:buNone/>
              <a:defRPr/>
            </a:lvl7pPr>
            <a:lvl8pPr marL="2374982" indent="0" algn="ctr">
              <a:buNone/>
              <a:defRPr/>
            </a:lvl8pPr>
            <a:lvl9pPr marL="271439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552A5-CC30-4587-B50A-42FA81CC24D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5568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62" y="1200216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6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512D7-5954-4F18-9420-9AB3A06B74CD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4431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53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5227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260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5227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7F58F5-EB24-49D8-9298-8D295DBD6C8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28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88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CD59B-BCFA-4EE0-99F0-6E1BC82CD839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739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426AC-CA62-464B-AB40-E4BDF3F09986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9341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2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48570" indent="0">
              <a:buNone/>
              <a:defRPr sz="1800"/>
            </a:lvl2pPr>
            <a:lvl3pPr marL="897121" indent="0">
              <a:buNone/>
              <a:defRPr sz="1600"/>
            </a:lvl3pPr>
            <a:lvl4pPr marL="1345766" indent="0">
              <a:buNone/>
              <a:defRPr sz="1400"/>
            </a:lvl4pPr>
            <a:lvl5pPr marL="1794239" indent="0">
              <a:buNone/>
              <a:defRPr sz="1400"/>
            </a:lvl5pPr>
            <a:lvl6pPr marL="2242450" indent="0">
              <a:buNone/>
              <a:defRPr sz="1400"/>
            </a:lvl6pPr>
            <a:lvl7pPr marL="2691066" indent="0">
              <a:buNone/>
              <a:defRPr sz="1400"/>
            </a:lvl7pPr>
            <a:lvl8pPr marL="3139727" indent="0">
              <a:buNone/>
              <a:defRPr sz="1400"/>
            </a:lvl8pPr>
            <a:lvl9pPr marL="358821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7228-DCA4-4B51-AA27-4BDB2E972246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7690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556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556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37577-ABE5-489C-8935-03B28E6AF68C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8806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40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570" indent="0">
              <a:buNone/>
              <a:defRPr sz="2000" b="1"/>
            </a:lvl2pPr>
            <a:lvl3pPr marL="897121" indent="0">
              <a:buNone/>
              <a:defRPr sz="1800" b="1"/>
            </a:lvl3pPr>
            <a:lvl4pPr marL="1345766" indent="0">
              <a:buNone/>
              <a:defRPr sz="1600" b="1"/>
            </a:lvl4pPr>
            <a:lvl5pPr marL="1794239" indent="0">
              <a:buNone/>
              <a:defRPr sz="1600" b="1"/>
            </a:lvl5pPr>
            <a:lvl6pPr marL="2242450" indent="0">
              <a:buNone/>
              <a:defRPr sz="1600" b="1"/>
            </a:lvl6pPr>
            <a:lvl7pPr marL="2691066" indent="0">
              <a:buNone/>
              <a:defRPr sz="1600" b="1"/>
            </a:lvl7pPr>
            <a:lvl8pPr marL="3139727" indent="0">
              <a:buNone/>
              <a:defRPr sz="1600" b="1"/>
            </a:lvl8pPr>
            <a:lvl9pPr marL="358821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617" y="115140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570" indent="0">
              <a:buNone/>
              <a:defRPr sz="2000" b="1"/>
            </a:lvl2pPr>
            <a:lvl3pPr marL="897121" indent="0">
              <a:buNone/>
              <a:defRPr sz="1800" b="1"/>
            </a:lvl3pPr>
            <a:lvl4pPr marL="1345766" indent="0">
              <a:buNone/>
              <a:defRPr sz="1600" b="1"/>
            </a:lvl4pPr>
            <a:lvl5pPr marL="1794239" indent="0">
              <a:buNone/>
              <a:defRPr sz="1600" b="1"/>
            </a:lvl5pPr>
            <a:lvl6pPr marL="2242450" indent="0">
              <a:buNone/>
              <a:defRPr sz="1600" b="1"/>
            </a:lvl6pPr>
            <a:lvl7pPr marL="2691066" indent="0">
              <a:buNone/>
              <a:defRPr sz="1600" b="1"/>
            </a:lvl7pPr>
            <a:lvl8pPr marL="3139727" indent="0">
              <a:buNone/>
              <a:defRPr sz="1600" b="1"/>
            </a:lvl8pPr>
            <a:lvl9pPr marL="358821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617" y="163121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F25DF-5B1A-48DC-A32B-E90DFED6DB9A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739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6D1E4-8F1C-47C7-80C0-40779E83477A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2227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05B6-F564-4BB6-8EB7-6478BF77E85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8983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934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87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7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48570" indent="0">
              <a:buNone/>
              <a:defRPr sz="1200"/>
            </a:lvl2pPr>
            <a:lvl3pPr marL="897121" indent="0">
              <a:buNone/>
              <a:defRPr sz="1000"/>
            </a:lvl3pPr>
            <a:lvl4pPr marL="1345766" indent="0">
              <a:buNone/>
              <a:defRPr sz="900"/>
            </a:lvl4pPr>
            <a:lvl5pPr marL="1794239" indent="0">
              <a:buNone/>
              <a:defRPr sz="900"/>
            </a:lvl5pPr>
            <a:lvl6pPr marL="2242450" indent="0">
              <a:buNone/>
              <a:defRPr sz="900"/>
            </a:lvl6pPr>
            <a:lvl7pPr marL="2691066" indent="0">
              <a:buNone/>
              <a:defRPr sz="900"/>
            </a:lvl7pPr>
            <a:lvl8pPr marL="3139727" indent="0">
              <a:buNone/>
              <a:defRPr sz="900"/>
            </a:lvl8pPr>
            <a:lvl9pPr marL="358821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38928-FBCC-4CC5-A42E-09DB2BCDB2B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5531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38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48570" indent="0">
              <a:buNone/>
              <a:defRPr sz="2800"/>
            </a:lvl2pPr>
            <a:lvl3pPr marL="897121" indent="0">
              <a:buNone/>
              <a:defRPr sz="2400"/>
            </a:lvl3pPr>
            <a:lvl4pPr marL="1345766" indent="0">
              <a:buNone/>
              <a:defRPr sz="2000"/>
            </a:lvl4pPr>
            <a:lvl5pPr marL="1794239" indent="0">
              <a:buNone/>
              <a:defRPr sz="2000"/>
            </a:lvl5pPr>
            <a:lvl6pPr marL="2242450" indent="0">
              <a:buNone/>
              <a:defRPr sz="2000"/>
            </a:lvl6pPr>
            <a:lvl7pPr marL="2691066" indent="0">
              <a:buNone/>
              <a:defRPr sz="2000"/>
            </a:lvl7pPr>
            <a:lvl8pPr marL="3139727" indent="0">
              <a:buNone/>
              <a:defRPr sz="2000"/>
            </a:lvl8pPr>
            <a:lvl9pPr marL="358821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59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48570" indent="0">
              <a:buNone/>
              <a:defRPr sz="1200"/>
            </a:lvl2pPr>
            <a:lvl3pPr marL="897121" indent="0">
              <a:buNone/>
              <a:defRPr sz="1000"/>
            </a:lvl3pPr>
            <a:lvl4pPr marL="1345766" indent="0">
              <a:buNone/>
              <a:defRPr sz="900"/>
            </a:lvl4pPr>
            <a:lvl5pPr marL="1794239" indent="0">
              <a:buNone/>
              <a:defRPr sz="900"/>
            </a:lvl5pPr>
            <a:lvl6pPr marL="2242450" indent="0">
              <a:buNone/>
              <a:defRPr sz="900"/>
            </a:lvl6pPr>
            <a:lvl7pPr marL="2691066" indent="0">
              <a:buNone/>
              <a:defRPr sz="900"/>
            </a:lvl7pPr>
            <a:lvl8pPr marL="3139727" indent="0">
              <a:buNone/>
              <a:defRPr sz="900"/>
            </a:lvl8pPr>
            <a:lvl9pPr marL="358821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C81EA-944D-489D-86A4-D84DF658934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4336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EDD73-4F21-4E2B-A14A-65B281D21C56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6227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747" y="77478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78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F6585-D1F3-4070-9CE7-8DF12B92061A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95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88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539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A2B37-F062-48A7-8FEA-C2FAB2AB0A4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7710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841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8384" indent="0" algn="ctr">
              <a:buNone/>
              <a:defRPr/>
            </a:lvl2pPr>
            <a:lvl3pPr marL="677266" indent="0" algn="ctr">
              <a:buNone/>
              <a:defRPr/>
            </a:lvl3pPr>
            <a:lvl4pPr marL="1015900" indent="0" algn="ctr">
              <a:buNone/>
              <a:defRPr/>
            </a:lvl4pPr>
            <a:lvl5pPr marL="1354544" indent="0" algn="ctr">
              <a:buNone/>
              <a:defRPr/>
            </a:lvl5pPr>
            <a:lvl6pPr marL="1693415" indent="0" algn="ctr">
              <a:buNone/>
              <a:defRPr/>
            </a:lvl6pPr>
            <a:lvl7pPr marL="2031797" indent="0" algn="ctr">
              <a:buNone/>
              <a:defRPr/>
            </a:lvl7pPr>
            <a:lvl8pPr marL="2370262" indent="0" algn="ctr">
              <a:buNone/>
              <a:defRPr/>
            </a:lvl8pPr>
            <a:lvl9pPr marL="270899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F3A8B-9562-4D20-AC8F-3DD3422B6D0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2813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9F3DB-D1A1-42A5-A6F0-8D59FC37EED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4806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560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384" indent="0">
              <a:buNone/>
              <a:defRPr sz="1400"/>
            </a:lvl2pPr>
            <a:lvl3pPr marL="677266" indent="0">
              <a:buNone/>
              <a:defRPr sz="1200"/>
            </a:lvl3pPr>
            <a:lvl4pPr marL="1015900" indent="0">
              <a:buNone/>
              <a:defRPr sz="1100"/>
            </a:lvl4pPr>
            <a:lvl5pPr marL="1354544" indent="0">
              <a:buNone/>
              <a:defRPr sz="1100"/>
            </a:lvl5pPr>
            <a:lvl6pPr marL="1693415" indent="0">
              <a:buNone/>
              <a:defRPr sz="1100"/>
            </a:lvl6pPr>
            <a:lvl7pPr marL="2031797" indent="0">
              <a:buNone/>
              <a:defRPr sz="1100"/>
            </a:lvl7pPr>
            <a:lvl8pPr marL="2370262" indent="0">
              <a:buNone/>
              <a:defRPr sz="1100"/>
            </a:lvl8pPr>
            <a:lvl9pPr marL="270899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E8185-5EA4-474D-98A9-69F32B3295C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4268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216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6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D2187-C843-492C-B22C-E1221688197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9258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400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384" indent="0">
              <a:buNone/>
              <a:defRPr sz="1500" b="1"/>
            </a:lvl2pPr>
            <a:lvl3pPr marL="677266" indent="0">
              <a:buNone/>
              <a:defRPr sz="1400" b="1"/>
            </a:lvl3pPr>
            <a:lvl4pPr marL="1015900" indent="0">
              <a:buNone/>
              <a:defRPr sz="1200" b="1"/>
            </a:lvl4pPr>
            <a:lvl5pPr marL="1354544" indent="0">
              <a:buNone/>
              <a:defRPr sz="1200" b="1"/>
            </a:lvl5pPr>
            <a:lvl6pPr marL="1693415" indent="0">
              <a:buNone/>
              <a:defRPr sz="1200" b="1"/>
            </a:lvl6pPr>
            <a:lvl7pPr marL="2031797" indent="0">
              <a:buNone/>
              <a:defRPr sz="1200" b="1"/>
            </a:lvl7pPr>
            <a:lvl8pPr marL="2370262" indent="0">
              <a:buNone/>
              <a:defRPr sz="1200" b="1"/>
            </a:lvl8pPr>
            <a:lvl9pPr marL="270899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93" y="1151400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384" indent="0">
              <a:buNone/>
              <a:defRPr sz="1500" b="1"/>
            </a:lvl2pPr>
            <a:lvl3pPr marL="677266" indent="0">
              <a:buNone/>
              <a:defRPr sz="1400" b="1"/>
            </a:lvl3pPr>
            <a:lvl4pPr marL="1015900" indent="0">
              <a:buNone/>
              <a:defRPr sz="1200" b="1"/>
            </a:lvl4pPr>
            <a:lvl5pPr marL="1354544" indent="0">
              <a:buNone/>
              <a:defRPr sz="1200" b="1"/>
            </a:lvl5pPr>
            <a:lvl6pPr marL="1693415" indent="0">
              <a:buNone/>
              <a:defRPr sz="1200" b="1"/>
            </a:lvl6pPr>
            <a:lvl7pPr marL="2031797" indent="0">
              <a:buNone/>
              <a:defRPr sz="1200" b="1"/>
            </a:lvl7pPr>
            <a:lvl8pPr marL="2370262" indent="0">
              <a:buNone/>
              <a:defRPr sz="1200" b="1"/>
            </a:lvl8pPr>
            <a:lvl9pPr marL="270899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93" y="1631218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0C83B-9999-40BC-A183-2574F5E4EAE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4230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53FE2-52B4-49B2-AF7B-8271B2F7002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4399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7112F-1E46-4D16-A2F2-AC637A7749C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3885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5193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73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3" y="1076677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8384" indent="0">
              <a:buNone/>
              <a:defRPr sz="900"/>
            </a:lvl2pPr>
            <a:lvl3pPr marL="677266" indent="0">
              <a:buNone/>
              <a:defRPr sz="800"/>
            </a:lvl3pPr>
            <a:lvl4pPr marL="1015900" indent="0">
              <a:buNone/>
              <a:defRPr sz="700"/>
            </a:lvl4pPr>
            <a:lvl5pPr marL="1354544" indent="0">
              <a:buNone/>
              <a:defRPr sz="700"/>
            </a:lvl5pPr>
            <a:lvl6pPr marL="1693415" indent="0">
              <a:buNone/>
              <a:defRPr sz="700"/>
            </a:lvl6pPr>
            <a:lvl7pPr marL="2031797" indent="0">
              <a:buNone/>
              <a:defRPr sz="700"/>
            </a:lvl7pPr>
            <a:lvl8pPr marL="2370262" indent="0">
              <a:buNone/>
              <a:defRPr sz="700"/>
            </a:lvl8pPr>
            <a:lvl9pPr marL="270899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0C062-D701-4EB9-8FDA-970406C01FD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5033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796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8384" indent="0">
              <a:buNone/>
              <a:defRPr sz="2100"/>
            </a:lvl2pPr>
            <a:lvl3pPr marL="677266" indent="0">
              <a:buNone/>
              <a:defRPr sz="1800"/>
            </a:lvl3pPr>
            <a:lvl4pPr marL="1015900" indent="0">
              <a:buNone/>
              <a:defRPr sz="1500"/>
            </a:lvl4pPr>
            <a:lvl5pPr marL="1354544" indent="0">
              <a:buNone/>
              <a:defRPr sz="1500"/>
            </a:lvl5pPr>
            <a:lvl6pPr marL="1693415" indent="0">
              <a:buNone/>
              <a:defRPr sz="1500"/>
            </a:lvl6pPr>
            <a:lvl7pPr marL="2031797" indent="0">
              <a:buNone/>
              <a:defRPr sz="1500"/>
            </a:lvl7pPr>
            <a:lvl8pPr marL="2370262" indent="0">
              <a:buNone/>
              <a:defRPr sz="1500"/>
            </a:lvl8pPr>
            <a:lvl9pPr marL="270899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40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8384" indent="0">
              <a:buNone/>
              <a:defRPr sz="900"/>
            </a:lvl2pPr>
            <a:lvl3pPr marL="677266" indent="0">
              <a:buNone/>
              <a:defRPr sz="800"/>
            </a:lvl3pPr>
            <a:lvl4pPr marL="1015900" indent="0">
              <a:buNone/>
              <a:defRPr sz="700"/>
            </a:lvl4pPr>
            <a:lvl5pPr marL="1354544" indent="0">
              <a:buNone/>
              <a:defRPr sz="700"/>
            </a:lvl5pPr>
            <a:lvl6pPr marL="1693415" indent="0">
              <a:buNone/>
              <a:defRPr sz="700"/>
            </a:lvl6pPr>
            <a:lvl7pPr marL="2031797" indent="0">
              <a:buNone/>
              <a:defRPr sz="700"/>
            </a:lvl7pPr>
            <a:lvl8pPr marL="2370262" indent="0">
              <a:buNone/>
              <a:defRPr sz="700"/>
            </a:lvl8pPr>
            <a:lvl9pPr marL="270899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2A5E7-9E6C-4BBF-A709-1FCFD4E4D02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610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A8CA-760E-4099-9E0A-3F0CCF7CC83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64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388" y="77394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17061-3247-4D5B-9F99-9B007FDBFF8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7246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64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62" y="206364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9C3B2-4179-4DA8-AF92-E7B986D33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5964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62" y="1200216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6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68788-2319-43DA-8440-37C34CBBB6D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0895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61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5227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138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5227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7F58F5-EB24-49D8-9298-8D295DBD6C8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3608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426AC-CA62-464B-AB40-E4BDF3F09986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4812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836" indent="0">
              <a:buNone/>
              <a:defRPr sz="1800"/>
            </a:lvl2pPr>
            <a:lvl3pPr marL="901756" indent="0">
              <a:buNone/>
              <a:defRPr sz="1600"/>
            </a:lvl3pPr>
            <a:lvl4pPr marL="1352564" indent="0">
              <a:buNone/>
              <a:defRPr sz="1400"/>
            </a:lvl4pPr>
            <a:lvl5pPr marL="1803509" indent="0">
              <a:buNone/>
              <a:defRPr sz="1400"/>
            </a:lvl5pPr>
            <a:lvl6pPr marL="2253986" indent="0">
              <a:buNone/>
              <a:defRPr sz="1400"/>
            </a:lvl6pPr>
            <a:lvl7pPr marL="2704941" indent="0">
              <a:buNone/>
              <a:defRPr sz="1400"/>
            </a:lvl7pPr>
            <a:lvl8pPr marL="3155808" indent="0">
              <a:buNone/>
              <a:defRPr sz="1400"/>
            </a:lvl8pPr>
            <a:lvl9pPr marL="360675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7228-DCA4-4B51-AA27-4BDB2E972246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6286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435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435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37577-ABE5-489C-8935-03B28E6AF68C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3429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9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36" indent="0">
              <a:buNone/>
              <a:defRPr sz="2000" b="1"/>
            </a:lvl2pPr>
            <a:lvl3pPr marL="901756" indent="0">
              <a:buNone/>
              <a:defRPr sz="1800" b="1"/>
            </a:lvl3pPr>
            <a:lvl4pPr marL="1352564" indent="0">
              <a:buNone/>
              <a:defRPr sz="1600" b="1"/>
            </a:lvl4pPr>
            <a:lvl5pPr marL="1803509" indent="0">
              <a:buNone/>
              <a:defRPr sz="1600" b="1"/>
            </a:lvl5pPr>
            <a:lvl6pPr marL="2253986" indent="0">
              <a:buNone/>
              <a:defRPr sz="1600" b="1"/>
            </a:lvl6pPr>
            <a:lvl7pPr marL="2704941" indent="0">
              <a:buNone/>
              <a:defRPr sz="1600" b="1"/>
            </a:lvl7pPr>
            <a:lvl8pPr marL="3155808" indent="0">
              <a:buNone/>
              <a:defRPr sz="1600" b="1"/>
            </a:lvl8pPr>
            <a:lvl9pPr marL="360675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36" y="115139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36" indent="0">
              <a:buNone/>
              <a:defRPr sz="2000" b="1"/>
            </a:lvl2pPr>
            <a:lvl3pPr marL="901756" indent="0">
              <a:buNone/>
              <a:defRPr sz="1800" b="1"/>
            </a:lvl3pPr>
            <a:lvl4pPr marL="1352564" indent="0">
              <a:buNone/>
              <a:defRPr sz="1600" b="1"/>
            </a:lvl4pPr>
            <a:lvl5pPr marL="1803509" indent="0">
              <a:buNone/>
              <a:defRPr sz="1600" b="1"/>
            </a:lvl5pPr>
            <a:lvl6pPr marL="2253986" indent="0">
              <a:buNone/>
              <a:defRPr sz="1600" b="1"/>
            </a:lvl6pPr>
            <a:lvl7pPr marL="2704941" indent="0">
              <a:buNone/>
              <a:defRPr sz="1600" b="1"/>
            </a:lvl7pPr>
            <a:lvl8pPr marL="3155808" indent="0">
              <a:buNone/>
              <a:defRPr sz="1600" b="1"/>
            </a:lvl8pPr>
            <a:lvl9pPr marL="360675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36" y="163121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F25DF-5B1A-48DC-A32B-E90DFED6DB9A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5524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6D1E4-8F1C-47C7-80C0-40779E83477A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6868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05B6-F564-4BB6-8EB7-6478BF77E85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843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4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56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9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0836" indent="0">
              <a:buNone/>
              <a:defRPr sz="1200"/>
            </a:lvl2pPr>
            <a:lvl3pPr marL="901756" indent="0">
              <a:buNone/>
              <a:defRPr sz="1000"/>
            </a:lvl3pPr>
            <a:lvl4pPr marL="1352564" indent="0">
              <a:buNone/>
              <a:defRPr sz="900"/>
            </a:lvl4pPr>
            <a:lvl5pPr marL="1803509" indent="0">
              <a:buNone/>
              <a:defRPr sz="900"/>
            </a:lvl5pPr>
            <a:lvl6pPr marL="2253986" indent="0">
              <a:buNone/>
              <a:defRPr sz="900"/>
            </a:lvl6pPr>
            <a:lvl7pPr marL="2704941" indent="0">
              <a:buNone/>
              <a:defRPr sz="900"/>
            </a:lvl7pPr>
            <a:lvl8pPr marL="3155808" indent="0">
              <a:buNone/>
              <a:defRPr sz="900"/>
            </a:lvl8pPr>
            <a:lvl9pPr marL="360675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38928-FBCC-4CC5-A42E-09DB2BCDB2B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73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2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184" indent="0" algn="ctr">
              <a:buNone/>
              <a:defRPr/>
            </a:lvl2pPr>
            <a:lvl3pPr marL="680666" indent="0" algn="ctr">
              <a:buNone/>
              <a:defRPr/>
            </a:lvl3pPr>
            <a:lvl4pPr marL="1021000" indent="0" algn="ctr">
              <a:buNone/>
              <a:defRPr/>
            </a:lvl4pPr>
            <a:lvl5pPr marL="1361332" indent="0" algn="ctr">
              <a:buNone/>
              <a:defRPr/>
            </a:lvl5pPr>
            <a:lvl6pPr marL="1701815" indent="0" algn="ctr">
              <a:buNone/>
              <a:defRPr/>
            </a:lvl6pPr>
            <a:lvl7pPr marL="2041997" indent="0" algn="ctr">
              <a:buNone/>
              <a:defRPr/>
            </a:lvl7pPr>
            <a:lvl8pPr marL="2382182" indent="0" algn="ctr">
              <a:buNone/>
              <a:defRPr/>
            </a:lvl8pPr>
            <a:lvl9pPr marL="2722547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42AD3-3E08-4FB1-AF69-AAF059B4AE3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2059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0836" indent="0">
              <a:buNone/>
              <a:defRPr sz="2800"/>
            </a:lvl2pPr>
            <a:lvl3pPr marL="901756" indent="0">
              <a:buNone/>
              <a:defRPr sz="2400"/>
            </a:lvl3pPr>
            <a:lvl4pPr marL="1352564" indent="0">
              <a:buNone/>
              <a:defRPr sz="2000"/>
            </a:lvl4pPr>
            <a:lvl5pPr marL="1803509" indent="0">
              <a:buNone/>
              <a:defRPr sz="2000"/>
            </a:lvl5pPr>
            <a:lvl6pPr marL="2253986" indent="0">
              <a:buNone/>
              <a:defRPr sz="2000"/>
            </a:lvl6pPr>
            <a:lvl7pPr marL="2704941" indent="0">
              <a:buNone/>
              <a:defRPr sz="2000"/>
            </a:lvl7pPr>
            <a:lvl8pPr marL="3155808" indent="0">
              <a:buNone/>
              <a:defRPr sz="2000"/>
            </a:lvl8pPr>
            <a:lvl9pPr marL="360675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27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0836" indent="0">
              <a:buNone/>
              <a:defRPr sz="1200"/>
            </a:lvl2pPr>
            <a:lvl3pPr marL="901756" indent="0">
              <a:buNone/>
              <a:defRPr sz="1000"/>
            </a:lvl3pPr>
            <a:lvl4pPr marL="1352564" indent="0">
              <a:buNone/>
              <a:defRPr sz="900"/>
            </a:lvl4pPr>
            <a:lvl5pPr marL="1803509" indent="0">
              <a:buNone/>
              <a:defRPr sz="900"/>
            </a:lvl5pPr>
            <a:lvl6pPr marL="2253986" indent="0">
              <a:buNone/>
              <a:defRPr sz="900"/>
            </a:lvl6pPr>
            <a:lvl7pPr marL="2704941" indent="0">
              <a:buNone/>
              <a:defRPr sz="900"/>
            </a:lvl7pPr>
            <a:lvl8pPr marL="3155808" indent="0">
              <a:buNone/>
              <a:defRPr sz="900"/>
            </a:lvl8pPr>
            <a:lvl9pPr marL="360675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C81EA-944D-489D-86A4-D84DF658934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6183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EDD73-4F21-4E2B-A14A-65B281D21C56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1870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630" y="77391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391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F6585-D1F3-4070-9CE7-8DF12B92061A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7388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817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024" indent="0" algn="ctr">
              <a:buNone/>
              <a:defRPr/>
            </a:lvl2pPr>
            <a:lvl3pPr marL="904186" indent="0" algn="ctr">
              <a:buNone/>
              <a:defRPr/>
            </a:lvl3pPr>
            <a:lvl4pPr marL="1356164" indent="0" algn="ctr">
              <a:buNone/>
              <a:defRPr/>
            </a:lvl4pPr>
            <a:lvl5pPr marL="1808369" indent="0" algn="ctr">
              <a:buNone/>
              <a:defRPr/>
            </a:lvl5pPr>
            <a:lvl6pPr marL="2260124" indent="0" algn="ctr">
              <a:buNone/>
              <a:defRPr/>
            </a:lvl6pPr>
            <a:lvl7pPr marL="2712231" indent="0" algn="ctr">
              <a:buNone/>
              <a:defRPr/>
            </a:lvl7pPr>
            <a:lvl8pPr marL="3164340" indent="0" algn="ctr">
              <a:buNone/>
              <a:defRPr/>
            </a:lvl8pPr>
            <a:lvl9pPr marL="3616475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710117A-8850-4609-B76E-70296C305B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265446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4E2CE47-AF0C-4F17-9946-815AE00366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688862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23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024" indent="0">
              <a:buNone/>
              <a:defRPr sz="1800"/>
            </a:lvl2pPr>
            <a:lvl3pPr marL="904186" indent="0">
              <a:buNone/>
              <a:defRPr sz="1600"/>
            </a:lvl3pPr>
            <a:lvl4pPr marL="1356164" indent="0">
              <a:buNone/>
              <a:defRPr sz="1400"/>
            </a:lvl4pPr>
            <a:lvl5pPr marL="1808369" indent="0">
              <a:buNone/>
              <a:defRPr sz="1400"/>
            </a:lvl5pPr>
            <a:lvl6pPr marL="2260124" indent="0">
              <a:buNone/>
              <a:defRPr sz="1400"/>
            </a:lvl6pPr>
            <a:lvl7pPr marL="2712231" indent="0">
              <a:buNone/>
              <a:defRPr sz="1400"/>
            </a:lvl7pPr>
            <a:lvl8pPr marL="3164340" indent="0">
              <a:buNone/>
              <a:defRPr sz="1400"/>
            </a:lvl8pPr>
            <a:lvl9pPr marL="3616475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8D547FE-91CD-4F61-92E8-EC5C16F211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924266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21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B348091-2AD8-47AE-B70B-BAF0669B4E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178211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40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24" indent="0">
              <a:buNone/>
              <a:defRPr sz="2000" b="1"/>
            </a:lvl2pPr>
            <a:lvl3pPr marL="904186" indent="0">
              <a:buNone/>
              <a:defRPr sz="1800" b="1"/>
            </a:lvl3pPr>
            <a:lvl4pPr marL="1356164" indent="0">
              <a:buNone/>
              <a:defRPr sz="1600" b="1"/>
            </a:lvl4pPr>
            <a:lvl5pPr marL="1808369" indent="0">
              <a:buNone/>
              <a:defRPr sz="1600" b="1"/>
            </a:lvl5pPr>
            <a:lvl6pPr marL="2260124" indent="0">
              <a:buNone/>
              <a:defRPr sz="1600" b="1"/>
            </a:lvl6pPr>
            <a:lvl7pPr marL="2712231" indent="0">
              <a:buNone/>
              <a:defRPr sz="1600" b="1"/>
            </a:lvl7pPr>
            <a:lvl8pPr marL="3164340" indent="0">
              <a:buNone/>
              <a:defRPr sz="1600" b="1"/>
            </a:lvl8pPr>
            <a:lvl9pPr marL="361647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49" y="115140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24" indent="0">
              <a:buNone/>
              <a:defRPr sz="2000" b="1"/>
            </a:lvl2pPr>
            <a:lvl3pPr marL="904186" indent="0">
              <a:buNone/>
              <a:defRPr sz="1800" b="1"/>
            </a:lvl3pPr>
            <a:lvl4pPr marL="1356164" indent="0">
              <a:buNone/>
              <a:defRPr sz="1600" b="1"/>
            </a:lvl4pPr>
            <a:lvl5pPr marL="1808369" indent="0">
              <a:buNone/>
              <a:defRPr sz="1600" b="1"/>
            </a:lvl5pPr>
            <a:lvl6pPr marL="2260124" indent="0">
              <a:buNone/>
              <a:defRPr sz="1600" b="1"/>
            </a:lvl6pPr>
            <a:lvl7pPr marL="2712231" indent="0">
              <a:buNone/>
              <a:defRPr sz="1600" b="1"/>
            </a:lvl7pPr>
            <a:lvl8pPr marL="3164340" indent="0">
              <a:buNone/>
              <a:defRPr sz="1600" b="1"/>
            </a:lvl8pPr>
            <a:lvl9pPr marL="361647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49" y="163121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5376C40-016C-4138-8821-CCBC3F64EB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277213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52BDD935-F744-45A8-A9AE-C35D6040A6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053468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A1F22B6-9427-4295-A8D6-CD0E72FB0C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1022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88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770C8-70AB-4117-9AC0-51BFEA13A2A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8403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9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4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85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024" indent="0">
              <a:buNone/>
              <a:defRPr sz="1200"/>
            </a:lvl2pPr>
            <a:lvl3pPr marL="904186" indent="0">
              <a:buNone/>
              <a:defRPr sz="1000"/>
            </a:lvl3pPr>
            <a:lvl4pPr marL="1356164" indent="0">
              <a:buNone/>
              <a:defRPr sz="900"/>
            </a:lvl4pPr>
            <a:lvl5pPr marL="1808369" indent="0">
              <a:buNone/>
              <a:defRPr sz="900"/>
            </a:lvl5pPr>
            <a:lvl6pPr marL="2260124" indent="0">
              <a:buNone/>
              <a:defRPr sz="900"/>
            </a:lvl6pPr>
            <a:lvl7pPr marL="2712231" indent="0">
              <a:buNone/>
              <a:defRPr sz="900"/>
            </a:lvl7pPr>
            <a:lvl8pPr marL="3164340" indent="0">
              <a:buNone/>
              <a:defRPr sz="900"/>
            </a:lvl8pPr>
            <a:lvl9pPr marL="361647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A2A1CAE-74AA-4C72-820D-BA2AB1C912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559083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1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024" indent="0">
              <a:buNone/>
              <a:defRPr sz="2800"/>
            </a:lvl2pPr>
            <a:lvl3pPr marL="904186" indent="0">
              <a:buNone/>
              <a:defRPr sz="2400"/>
            </a:lvl3pPr>
            <a:lvl4pPr marL="1356164" indent="0">
              <a:buNone/>
              <a:defRPr sz="2000"/>
            </a:lvl4pPr>
            <a:lvl5pPr marL="1808369" indent="0">
              <a:buNone/>
              <a:defRPr sz="2000"/>
            </a:lvl5pPr>
            <a:lvl6pPr marL="2260124" indent="0">
              <a:buNone/>
              <a:defRPr sz="2000"/>
            </a:lvl6pPr>
            <a:lvl7pPr marL="2712231" indent="0">
              <a:buNone/>
              <a:defRPr sz="2000"/>
            </a:lvl7pPr>
            <a:lvl8pPr marL="3164340" indent="0">
              <a:buNone/>
              <a:defRPr sz="2000"/>
            </a:lvl8pPr>
            <a:lvl9pPr marL="3616475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1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024" indent="0">
              <a:buNone/>
              <a:defRPr sz="1200"/>
            </a:lvl2pPr>
            <a:lvl3pPr marL="904186" indent="0">
              <a:buNone/>
              <a:defRPr sz="1000"/>
            </a:lvl3pPr>
            <a:lvl4pPr marL="1356164" indent="0">
              <a:buNone/>
              <a:defRPr sz="900"/>
            </a:lvl4pPr>
            <a:lvl5pPr marL="1808369" indent="0">
              <a:buNone/>
              <a:defRPr sz="900"/>
            </a:lvl5pPr>
            <a:lvl6pPr marL="2260124" indent="0">
              <a:buNone/>
              <a:defRPr sz="900"/>
            </a:lvl6pPr>
            <a:lvl7pPr marL="2712231" indent="0">
              <a:buNone/>
              <a:defRPr sz="900"/>
            </a:lvl7pPr>
            <a:lvl8pPr marL="3164340" indent="0">
              <a:buNone/>
              <a:defRPr sz="900"/>
            </a:lvl8pPr>
            <a:lvl9pPr marL="361647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A2CE192-6F5E-4032-93B0-4E46759B9C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972579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72101F5-F1F5-49DF-B1D4-9066290E30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107429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62" y="206043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E670EF81-29DA-4AEB-A8E6-1874D32E0F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677779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6043"/>
            <a:ext cx="8229600" cy="438864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F88BE32-5B70-4129-AA8D-C56DD49E46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794275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00216"/>
            <a:ext cx="8229600" cy="339447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8DAF5A3-3C05-4CC8-A5BE-144A9623DF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209114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200216"/>
            <a:ext cx="8229600" cy="339447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E8FE352-4E6C-4183-B5D9-9CF99E1F05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731951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808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343" indent="0" algn="ctr">
              <a:buNone/>
              <a:defRPr/>
            </a:lvl2pPr>
            <a:lvl3pPr marL="904838" indent="0" algn="ctr">
              <a:buNone/>
              <a:defRPr/>
            </a:lvl3pPr>
            <a:lvl4pPr marL="1357150" indent="0" algn="ctr">
              <a:buNone/>
              <a:defRPr/>
            </a:lvl4pPr>
            <a:lvl5pPr marL="1809674" indent="0" algn="ctr">
              <a:buNone/>
              <a:defRPr/>
            </a:lvl5pPr>
            <a:lvl6pPr marL="2261777" indent="0" algn="ctr">
              <a:buNone/>
              <a:defRPr/>
            </a:lvl6pPr>
            <a:lvl7pPr marL="2714189" indent="0" algn="ctr">
              <a:buNone/>
              <a:defRPr/>
            </a:lvl7pPr>
            <a:lvl8pPr marL="3166631" indent="0" algn="ctr">
              <a:buNone/>
              <a:defRPr/>
            </a:lvl8pPr>
            <a:lvl9pPr marL="3619085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3E1AB-C921-4912-9C75-E8A55F5EAF8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8081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9F471-F2AB-4776-8198-24B3AA1670A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4084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343" indent="0">
              <a:buNone/>
              <a:defRPr sz="1800"/>
            </a:lvl2pPr>
            <a:lvl3pPr marL="904838" indent="0">
              <a:buNone/>
              <a:defRPr sz="1600"/>
            </a:lvl3pPr>
            <a:lvl4pPr marL="1357150" indent="0">
              <a:buNone/>
              <a:defRPr sz="1400"/>
            </a:lvl4pPr>
            <a:lvl5pPr marL="1809674" indent="0">
              <a:buNone/>
              <a:defRPr sz="1400"/>
            </a:lvl5pPr>
            <a:lvl6pPr marL="2261777" indent="0">
              <a:buNone/>
              <a:defRPr sz="1400"/>
            </a:lvl6pPr>
            <a:lvl7pPr marL="2714189" indent="0">
              <a:buNone/>
              <a:defRPr sz="1400"/>
            </a:lvl7pPr>
            <a:lvl8pPr marL="3166631" indent="0">
              <a:buNone/>
              <a:defRPr sz="1400"/>
            </a:lvl8pPr>
            <a:lvl9pPr marL="361908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45BE1-4D7C-4EF0-8A9C-BBE8E9B3D9C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66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22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64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8002C-B7F7-4510-9E9E-66F09D0DA9C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8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21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EBF1C-5BF9-4B02-9193-D0C38CF0DCC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4323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9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43" indent="0">
              <a:buNone/>
              <a:defRPr sz="2000" b="1"/>
            </a:lvl2pPr>
            <a:lvl3pPr marL="904838" indent="0">
              <a:buNone/>
              <a:defRPr sz="1800" b="1"/>
            </a:lvl3pPr>
            <a:lvl4pPr marL="1357150" indent="0">
              <a:buNone/>
              <a:defRPr sz="1600" b="1"/>
            </a:lvl4pPr>
            <a:lvl5pPr marL="1809674" indent="0">
              <a:buNone/>
              <a:defRPr sz="1600" b="1"/>
            </a:lvl5pPr>
            <a:lvl6pPr marL="2261777" indent="0">
              <a:buNone/>
              <a:defRPr sz="1600" b="1"/>
            </a:lvl6pPr>
            <a:lvl7pPr marL="2714189" indent="0">
              <a:buNone/>
              <a:defRPr sz="1600" b="1"/>
            </a:lvl7pPr>
            <a:lvl8pPr marL="3166631" indent="0">
              <a:buNone/>
              <a:defRPr sz="1600" b="1"/>
            </a:lvl8pPr>
            <a:lvl9pPr marL="361908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11" y="115139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43" indent="0">
              <a:buNone/>
              <a:defRPr sz="2000" b="1"/>
            </a:lvl2pPr>
            <a:lvl3pPr marL="904838" indent="0">
              <a:buNone/>
              <a:defRPr sz="1800" b="1"/>
            </a:lvl3pPr>
            <a:lvl4pPr marL="1357150" indent="0">
              <a:buNone/>
              <a:defRPr sz="1600" b="1"/>
            </a:lvl4pPr>
            <a:lvl5pPr marL="1809674" indent="0">
              <a:buNone/>
              <a:defRPr sz="1600" b="1"/>
            </a:lvl5pPr>
            <a:lvl6pPr marL="2261777" indent="0">
              <a:buNone/>
              <a:defRPr sz="1600" b="1"/>
            </a:lvl6pPr>
            <a:lvl7pPr marL="2714189" indent="0">
              <a:buNone/>
              <a:defRPr sz="1600" b="1"/>
            </a:lvl7pPr>
            <a:lvl8pPr marL="3166631" indent="0">
              <a:buNone/>
              <a:defRPr sz="1600" b="1"/>
            </a:lvl8pPr>
            <a:lvl9pPr marL="361908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11" y="163121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6CC27-4240-4A9B-BFEE-51812F8BFA3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6500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56162-FB80-426D-B6C6-A2FB7E9A3F6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2372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DBBE2-62DF-4368-B8EB-06E0AC12125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9063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4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37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65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343" indent="0">
              <a:buNone/>
              <a:defRPr sz="1200"/>
            </a:lvl2pPr>
            <a:lvl3pPr marL="904838" indent="0">
              <a:buNone/>
              <a:defRPr sz="1000"/>
            </a:lvl3pPr>
            <a:lvl4pPr marL="1357150" indent="0">
              <a:buNone/>
              <a:defRPr sz="900"/>
            </a:lvl4pPr>
            <a:lvl5pPr marL="1809674" indent="0">
              <a:buNone/>
              <a:defRPr sz="900"/>
            </a:lvl5pPr>
            <a:lvl6pPr marL="2261777" indent="0">
              <a:buNone/>
              <a:defRPr sz="900"/>
            </a:lvl6pPr>
            <a:lvl7pPr marL="2714189" indent="0">
              <a:buNone/>
              <a:defRPr sz="900"/>
            </a:lvl7pPr>
            <a:lvl8pPr marL="3166631" indent="0">
              <a:buNone/>
              <a:defRPr sz="900"/>
            </a:lvl8pPr>
            <a:lvl9pPr marL="361908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0A387-26D8-4667-ABD5-38FE3567027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6491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343" indent="0">
              <a:buNone/>
              <a:defRPr sz="2800"/>
            </a:lvl2pPr>
            <a:lvl3pPr marL="904838" indent="0">
              <a:buNone/>
              <a:defRPr sz="2400"/>
            </a:lvl3pPr>
            <a:lvl4pPr marL="1357150" indent="0">
              <a:buNone/>
              <a:defRPr sz="2000"/>
            </a:lvl4pPr>
            <a:lvl5pPr marL="1809674" indent="0">
              <a:buNone/>
              <a:defRPr sz="2000"/>
            </a:lvl5pPr>
            <a:lvl6pPr marL="2261777" indent="0">
              <a:buNone/>
              <a:defRPr sz="2000"/>
            </a:lvl6pPr>
            <a:lvl7pPr marL="2714189" indent="0">
              <a:buNone/>
              <a:defRPr sz="2000"/>
            </a:lvl7pPr>
            <a:lvl8pPr marL="3166631" indent="0">
              <a:buNone/>
              <a:defRPr sz="2000"/>
            </a:lvl8pPr>
            <a:lvl9pPr marL="361908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08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343" indent="0">
              <a:buNone/>
              <a:defRPr sz="1200"/>
            </a:lvl2pPr>
            <a:lvl3pPr marL="904838" indent="0">
              <a:buNone/>
              <a:defRPr sz="1000"/>
            </a:lvl3pPr>
            <a:lvl4pPr marL="1357150" indent="0">
              <a:buNone/>
              <a:defRPr sz="900"/>
            </a:lvl4pPr>
            <a:lvl5pPr marL="1809674" indent="0">
              <a:buNone/>
              <a:defRPr sz="900"/>
            </a:lvl5pPr>
            <a:lvl6pPr marL="2261777" indent="0">
              <a:buNone/>
              <a:defRPr sz="900"/>
            </a:lvl6pPr>
            <a:lvl7pPr marL="2714189" indent="0">
              <a:buNone/>
              <a:defRPr sz="900"/>
            </a:lvl7pPr>
            <a:lvl8pPr marL="3166631" indent="0">
              <a:buNone/>
              <a:defRPr sz="900"/>
            </a:lvl8pPr>
            <a:lvl9pPr marL="361908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40BE6-200B-407B-B930-38A4D62F060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2950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E5C6-5AC0-49E7-8243-20CD1F26E8F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9717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62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548D7-83D7-4521-B952-028CF037E03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4101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62" y="1200213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3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19CF0-04D4-4480-B1EE-4E29822E0EE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20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8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567142 w 596"/>
                  <a:gd name="T1" fmla="*/ 12463502 h 666"/>
                  <a:gd name="T2" fmla="*/ 203036 w 596"/>
                  <a:gd name="T3" fmla="*/ 11478852 h 666"/>
                  <a:gd name="T4" fmla="*/ 0 w 596"/>
                  <a:gd name="T5" fmla="*/ 9726558 h 666"/>
                  <a:gd name="T6" fmla="*/ 141305 w 596"/>
                  <a:gd name="T7" fmla="*/ 7478801 h 666"/>
                  <a:gd name="T8" fmla="*/ 876600 w 596"/>
                  <a:gd name="T9" fmla="*/ 5088127 h 666"/>
                  <a:gd name="T10" fmla="*/ 2408816 w 596"/>
                  <a:gd name="T11" fmla="*/ 2825090 h 666"/>
                  <a:gd name="T12" fmla="*/ 4979578 w 596"/>
                  <a:gd name="T13" fmla="*/ 1042370 h 666"/>
                  <a:gd name="T14" fmla="*/ 8650079 w 596"/>
                  <a:gd name="T15" fmla="*/ 61081 h 666"/>
                  <a:gd name="T16" fmla="*/ 13317922 w 596"/>
                  <a:gd name="T17" fmla="*/ 303676 h 666"/>
                  <a:gd name="T18" fmla="*/ 16967200 w 596"/>
                  <a:gd name="T19" fmla="*/ 2296825 h 666"/>
                  <a:gd name="T20" fmla="*/ 19412273 w 596"/>
                  <a:gd name="T21" fmla="*/ 5562088 h 666"/>
                  <a:gd name="T22" fmla="*/ 20716256 w 596"/>
                  <a:gd name="T23" fmla="*/ 9556573 h 666"/>
                  <a:gd name="T24" fmla="*/ 20853490 w 596"/>
                  <a:gd name="T25" fmla="*/ 13775498 h 666"/>
                  <a:gd name="T26" fmla="*/ 19837831 w 596"/>
                  <a:gd name="T27" fmla="*/ 17683746 h 666"/>
                  <a:gd name="T28" fmla="*/ 17765367 w 596"/>
                  <a:gd name="T29" fmla="*/ 20703857 h 666"/>
                  <a:gd name="T30" fmla="*/ 14620342 w 596"/>
                  <a:gd name="T31" fmla="*/ 22322179 h 666"/>
                  <a:gd name="T32" fmla="*/ 13631882 w 596"/>
                  <a:gd name="T33" fmla="*/ 22179387 h 666"/>
                  <a:gd name="T34" fmla="*/ 15448238 w 596"/>
                  <a:gd name="T35" fmla="*/ 20780312 h 666"/>
                  <a:gd name="T36" fmla="*/ 16888770 w 596"/>
                  <a:gd name="T37" fmla="*/ 18319680 h 666"/>
                  <a:gd name="T38" fmla="*/ 17828607 w 596"/>
                  <a:gd name="T39" fmla="*/ 15279549 h 666"/>
                  <a:gd name="T40" fmla="*/ 18219355 w 596"/>
                  <a:gd name="T41" fmla="*/ 11962125 h 666"/>
                  <a:gd name="T42" fmla="*/ 18016472 w 596"/>
                  <a:gd name="T43" fmla="*/ 8685074 h 666"/>
                  <a:gd name="T44" fmla="*/ 17001095 w 596"/>
                  <a:gd name="T45" fmla="*/ 5859092 h 666"/>
                  <a:gd name="T46" fmla="*/ 15166234 w 596"/>
                  <a:gd name="T47" fmla="*/ 3771931 h 666"/>
                  <a:gd name="T48" fmla="*/ 11957958 w 596"/>
                  <a:gd name="T49" fmla="*/ 2517871 h 666"/>
                  <a:gd name="T50" fmla="*/ 8616993 w 596"/>
                  <a:gd name="T51" fmla="*/ 2052888 h 666"/>
                  <a:gd name="T52" fmla="*/ 6094975 w 596"/>
                  <a:gd name="T53" fmla="*/ 2383958 h 666"/>
                  <a:gd name="T54" fmla="*/ 4244688 w 596"/>
                  <a:gd name="T55" fmla="*/ 3398860 h 666"/>
                  <a:gd name="T56" fmla="*/ 2940873 w 596"/>
                  <a:gd name="T57" fmla="*/ 5011672 h 666"/>
                  <a:gd name="T58" fmla="*/ 1988460 w 596"/>
                  <a:gd name="T59" fmla="*/ 6928359 h 666"/>
                  <a:gd name="T60" fmla="*/ 1393039 w 596"/>
                  <a:gd name="T61" fmla="*/ 9149246 h 666"/>
                  <a:gd name="T62" fmla="*/ 987350 w 596"/>
                  <a:gd name="T63" fmla="*/ 11419113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892152 h 237"/>
                  <a:gd name="T4" fmla="*/ 105628 w 257"/>
                  <a:gd name="T5" fmla="*/ 1791204 h 237"/>
                  <a:gd name="T6" fmla="*/ 187039 w 257"/>
                  <a:gd name="T7" fmla="*/ 2684781 h 237"/>
                  <a:gd name="T8" fmla="*/ 345575 w 257"/>
                  <a:gd name="T9" fmla="*/ 3522271 h 237"/>
                  <a:gd name="T10" fmla="*/ 580751 w 257"/>
                  <a:gd name="T11" fmla="*/ 4270990 h 237"/>
                  <a:gd name="T12" fmla="*/ 864025 w 257"/>
                  <a:gd name="T13" fmla="*/ 5055315 h 237"/>
                  <a:gd name="T14" fmla="*/ 1215972 w 257"/>
                  <a:gd name="T15" fmla="*/ 5779104 h 237"/>
                  <a:gd name="T16" fmla="*/ 1635897 w 257"/>
                  <a:gd name="T17" fmla="*/ 6384746 h 237"/>
                  <a:gd name="T18" fmla="*/ 2154307 w 257"/>
                  <a:gd name="T19" fmla="*/ 6961574 h 237"/>
                  <a:gd name="T20" fmla="*/ 2760965 w 257"/>
                  <a:gd name="T21" fmla="*/ 7456051 h 237"/>
                  <a:gd name="T22" fmla="*/ 3411725 w 257"/>
                  <a:gd name="T23" fmla="*/ 7857424 h 237"/>
                  <a:gd name="T24" fmla="*/ 4212223 w 257"/>
                  <a:gd name="T25" fmla="*/ 8176165 h 237"/>
                  <a:gd name="T26" fmla="*/ 5079101 w 257"/>
                  <a:gd name="T27" fmla="*/ 8383663 h 237"/>
                  <a:gd name="T28" fmla="*/ 6050056 w 257"/>
                  <a:gd name="T29" fmla="*/ 8498272 h 237"/>
                  <a:gd name="T30" fmla="*/ 7072537 w 257"/>
                  <a:gd name="T31" fmla="*/ 8463840 h 237"/>
                  <a:gd name="T32" fmla="*/ 8262403 w 257"/>
                  <a:gd name="T33" fmla="*/ 8319654 h 237"/>
                  <a:gd name="T34" fmla="*/ 7201927 w 257"/>
                  <a:gd name="T35" fmla="*/ 8140571 h 237"/>
                  <a:gd name="T36" fmla="*/ 6263779 w 257"/>
                  <a:gd name="T37" fmla="*/ 7891670 h 237"/>
                  <a:gd name="T38" fmla="*/ 5469782 w 257"/>
                  <a:gd name="T39" fmla="*/ 7598886 h 237"/>
                  <a:gd name="T40" fmla="*/ 4759732 w 257"/>
                  <a:gd name="T41" fmla="*/ 7312753 h 237"/>
                  <a:gd name="T42" fmla="*/ 4109467 w 257"/>
                  <a:gd name="T43" fmla="*/ 6914548 h 237"/>
                  <a:gd name="T44" fmla="*/ 3603032 w 257"/>
                  <a:gd name="T45" fmla="*/ 6529102 h 237"/>
                  <a:gd name="T46" fmla="*/ 3123970 w 257"/>
                  <a:gd name="T47" fmla="*/ 6062194 h 237"/>
                  <a:gd name="T48" fmla="*/ 2701634 w 257"/>
                  <a:gd name="T49" fmla="*/ 5549902 h 237"/>
                  <a:gd name="T50" fmla="*/ 2312726 w 257"/>
                  <a:gd name="T51" fmla="*/ 5055315 h 237"/>
                  <a:gd name="T52" fmla="*/ 1967268 w 257"/>
                  <a:gd name="T53" fmla="*/ 4478485 h 237"/>
                  <a:gd name="T54" fmla="*/ 1679193 w 257"/>
                  <a:gd name="T55" fmla="*/ 3841169 h 237"/>
                  <a:gd name="T56" fmla="*/ 1386561 w 257"/>
                  <a:gd name="T57" fmla="*/ 3149612 h 237"/>
                  <a:gd name="T58" fmla="*/ 1055184 w 257"/>
                  <a:gd name="T59" fmla="*/ 2477075 h 237"/>
                  <a:gd name="T60" fmla="*/ 736297 w 257"/>
                  <a:gd name="T61" fmla="*/ 1680095 h 237"/>
                  <a:gd name="T62" fmla="*/ 388887 w 257"/>
                  <a:gd name="T63" fmla="*/ 86359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655159 w 124"/>
                  <a:gd name="T1" fmla="*/ 0 h 110"/>
                  <a:gd name="T2" fmla="*/ 4278815 w 124"/>
                  <a:gd name="T3" fmla="*/ 4416162 h 110"/>
                  <a:gd name="T4" fmla="*/ 4140542 w 124"/>
                  <a:gd name="T5" fmla="*/ 4380218 h 110"/>
                  <a:gd name="T6" fmla="*/ 3691380 w 124"/>
                  <a:gd name="T7" fmla="*/ 4309905 h 110"/>
                  <a:gd name="T8" fmla="*/ 3075203 w 124"/>
                  <a:gd name="T9" fmla="*/ 4143077 h 110"/>
                  <a:gd name="T10" fmla="*/ 2352105 w 124"/>
                  <a:gd name="T11" fmla="*/ 4055583 h 110"/>
                  <a:gd name="T12" fmla="*/ 1562519 w 124"/>
                  <a:gd name="T13" fmla="*/ 3981340 h 110"/>
                  <a:gd name="T14" fmla="*/ 863277 w 124"/>
                  <a:gd name="T15" fmla="*/ 4023317 h 110"/>
                  <a:gd name="T16" fmla="*/ 313119 w 124"/>
                  <a:gd name="T17" fmla="*/ 4182351 h 110"/>
                  <a:gd name="T18" fmla="*/ 0 w 124"/>
                  <a:gd name="T19" fmla="*/ 4511158 h 110"/>
                  <a:gd name="T20" fmla="*/ 140169 w 124"/>
                  <a:gd name="T21" fmla="*/ 4023317 h 110"/>
                  <a:gd name="T22" fmla="*/ 275867 w 124"/>
                  <a:gd name="T23" fmla="*/ 3639192 h 110"/>
                  <a:gd name="T24" fmla="*/ 554340 w 124"/>
                  <a:gd name="T25" fmla="*/ 3366086 h 110"/>
                  <a:gd name="T26" fmla="*/ 863277 w 124"/>
                  <a:gd name="T27" fmla="*/ 3111821 h 110"/>
                  <a:gd name="T28" fmla="*/ 1238324 w 124"/>
                  <a:gd name="T29" fmla="*/ 2949167 h 110"/>
                  <a:gd name="T30" fmla="*/ 1624768 w 124"/>
                  <a:gd name="T31" fmla="*/ 2910593 h 110"/>
                  <a:gd name="T32" fmla="*/ 2038917 w 124"/>
                  <a:gd name="T33" fmla="*/ 2910593 h 110"/>
                  <a:gd name="T34" fmla="*/ 2487768 w 124"/>
                  <a:gd name="T35" fmla="*/ 3038065 h 110"/>
                  <a:gd name="T36" fmla="*/ 2515859 w 124"/>
                  <a:gd name="T37" fmla="*/ 2910593 h 110"/>
                  <a:gd name="T38" fmla="*/ 2404778 w 124"/>
                  <a:gd name="T39" fmla="*/ 2295579 h 110"/>
                  <a:gd name="T40" fmla="*/ 2314829 w 124"/>
                  <a:gd name="T41" fmla="*/ 1557393 h 110"/>
                  <a:gd name="T42" fmla="*/ 2239898 w 124"/>
                  <a:gd name="T43" fmla="*/ 1232473 h 110"/>
                  <a:gd name="T44" fmla="*/ 2179088 w 124"/>
                  <a:gd name="T45" fmla="*/ 1232473 h 110"/>
                  <a:gd name="T46" fmla="*/ 2101668 w 124"/>
                  <a:gd name="T47" fmla="*/ 1190521 h 110"/>
                  <a:gd name="T48" fmla="*/ 2038917 w 124"/>
                  <a:gd name="T49" fmla="*/ 1070526 h 110"/>
                  <a:gd name="T50" fmla="*/ 1961544 w 124"/>
                  <a:gd name="T51" fmla="*/ 942322 h 110"/>
                  <a:gd name="T52" fmla="*/ 1961544 w 124"/>
                  <a:gd name="T53" fmla="*/ 776991 h 110"/>
                  <a:gd name="T54" fmla="*/ 2038917 w 124"/>
                  <a:gd name="T55" fmla="*/ 575554 h 110"/>
                  <a:gd name="T56" fmla="*/ 2267618 w 124"/>
                  <a:gd name="T57" fmla="*/ 329518 h 110"/>
                  <a:gd name="T58" fmla="*/ 2655159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84384 w 109"/>
                  <a:gd name="T3" fmla="*/ 26412 h 156"/>
                  <a:gd name="T4" fmla="*/ 664656 w 109"/>
                  <a:gd name="T5" fmla="*/ 157098 h 156"/>
                  <a:gd name="T6" fmla="*/ 1382661 w 109"/>
                  <a:gd name="T7" fmla="*/ 394408 h 156"/>
                  <a:gd name="T8" fmla="*/ 2158560 w 109"/>
                  <a:gd name="T9" fmla="*/ 777284 h 156"/>
                  <a:gd name="T10" fmla="*/ 2906921 w 109"/>
                  <a:gd name="T11" fmla="*/ 1438224 h 156"/>
                  <a:gd name="T12" fmla="*/ 3593608 w 109"/>
                  <a:gd name="T13" fmla="*/ 2315627 h 156"/>
                  <a:gd name="T14" fmla="*/ 4009196 w 109"/>
                  <a:gd name="T15" fmla="*/ 3523229 h 156"/>
                  <a:gd name="T16" fmla="*/ 4075128 w 109"/>
                  <a:gd name="T17" fmla="*/ 5090962 h 156"/>
                  <a:gd name="T18" fmla="*/ 3919984 w 109"/>
                  <a:gd name="T19" fmla="*/ 5090962 h 156"/>
                  <a:gd name="T20" fmla="*/ 3706268 w 109"/>
                  <a:gd name="T21" fmla="*/ 5090962 h 156"/>
                  <a:gd name="T22" fmla="*/ 3476494 w 109"/>
                  <a:gd name="T23" fmla="*/ 5090962 h 156"/>
                  <a:gd name="T24" fmla="*/ 3261406 w 109"/>
                  <a:gd name="T25" fmla="*/ 5032301 h 156"/>
                  <a:gd name="T26" fmla="*/ 3025557 w 109"/>
                  <a:gd name="T27" fmla="*/ 4986790 h 156"/>
                  <a:gd name="T28" fmla="*/ 2759125 w 109"/>
                  <a:gd name="T29" fmla="*/ 4901631 h 156"/>
                  <a:gd name="T30" fmla="*/ 2461490 w 109"/>
                  <a:gd name="T31" fmla="*/ 4735102 h 156"/>
                  <a:gd name="T32" fmla="*/ 2158560 w 109"/>
                  <a:gd name="T33" fmla="*/ 4531115 h 156"/>
                  <a:gd name="T34" fmla="*/ 1975323 w 109"/>
                  <a:gd name="T35" fmla="*/ 4110070 h 156"/>
                  <a:gd name="T36" fmla="*/ 1975323 w 109"/>
                  <a:gd name="T37" fmla="*/ 3620267 h 156"/>
                  <a:gd name="T38" fmla="*/ 2093833 w 109"/>
                  <a:gd name="T39" fmla="*/ 3140959 h 156"/>
                  <a:gd name="T40" fmla="*/ 2211341 w 109"/>
                  <a:gd name="T41" fmla="*/ 2612899 h 156"/>
                  <a:gd name="T42" fmla="*/ 2093833 w 109"/>
                  <a:gd name="T43" fmla="*/ 2024945 h 156"/>
                  <a:gd name="T44" fmla="*/ 1796879 w 109"/>
                  <a:gd name="T45" fmla="*/ 1412074 h 156"/>
                  <a:gd name="T46" fmla="*/ 1160859 w 109"/>
                  <a:gd name="T47" fmla="*/ 743572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1099476 w 46"/>
                  <a:gd name="T1" fmla="*/ 0 h 94"/>
                  <a:gd name="T2" fmla="*/ 716007 w 46"/>
                  <a:gd name="T3" fmla="*/ 1228669 h 94"/>
                  <a:gd name="T4" fmla="*/ 539044 w 46"/>
                  <a:gd name="T5" fmla="*/ 2016712 h 94"/>
                  <a:gd name="T6" fmla="*/ 396232 w 46"/>
                  <a:gd name="T7" fmla="*/ 2565813 h 94"/>
                  <a:gd name="T8" fmla="*/ 0 w 46"/>
                  <a:gd name="T9" fmla="*/ 3053076 h 94"/>
                  <a:gd name="T10" fmla="*/ 424716 w 46"/>
                  <a:gd name="T11" fmla="*/ 2860229 h 94"/>
                  <a:gd name="T12" fmla="*/ 823440 w 46"/>
                  <a:gd name="T13" fmla="*/ 2598546 h 94"/>
                  <a:gd name="T14" fmla="*/ 1143210 w 46"/>
                  <a:gd name="T15" fmla="*/ 2232476 h 94"/>
                  <a:gd name="T16" fmla="*/ 1431839 w 46"/>
                  <a:gd name="T17" fmla="*/ 1850697 h 94"/>
                  <a:gd name="T18" fmla="*/ 1603233 w 46"/>
                  <a:gd name="T19" fmla="*/ 1431779 h 94"/>
                  <a:gd name="T20" fmla="*/ 1638419 w 46"/>
                  <a:gd name="T21" fmla="*/ 977019 h 94"/>
                  <a:gd name="T22" fmla="*/ 1488525 w 46"/>
                  <a:gd name="T23" fmla="*/ 477841 h 94"/>
                  <a:gd name="T24" fmla="*/ 109947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6238 w 54"/>
                  <a:gd name="T3" fmla="*/ 36860 h 40"/>
                  <a:gd name="T4" fmla="*/ 187871 w 54"/>
                  <a:gd name="T5" fmla="*/ 119763 h 40"/>
                  <a:gd name="T6" fmla="*/ 417491 w 54"/>
                  <a:gd name="T7" fmla="*/ 306216 h 40"/>
                  <a:gd name="T8" fmla="*/ 677891 w 54"/>
                  <a:gd name="T9" fmla="*/ 455150 h 40"/>
                  <a:gd name="T10" fmla="*/ 927758 w 54"/>
                  <a:gd name="T11" fmla="*/ 574808 h 40"/>
                  <a:gd name="T12" fmla="*/ 1220884 w 54"/>
                  <a:gd name="T13" fmla="*/ 645748 h 40"/>
                  <a:gd name="T14" fmla="*/ 1480162 w 54"/>
                  <a:gd name="T15" fmla="*/ 688986 h 40"/>
                  <a:gd name="T16" fmla="*/ 1741862 w 54"/>
                  <a:gd name="T17" fmla="*/ 606301 h 40"/>
                  <a:gd name="T18" fmla="*/ 1708524 w 54"/>
                  <a:gd name="T19" fmla="*/ 944683 h 40"/>
                  <a:gd name="T20" fmla="*/ 1612169 w 54"/>
                  <a:gd name="T21" fmla="*/ 1250645 h 40"/>
                  <a:gd name="T22" fmla="*/ 1421907 w 54"/>
                  <a:gd name="T23" fmla="*/ 1452933 h 40"/>
                  <a:gd name="T24" fmla="*/ 1187180 w 54"/>
                  <a:gd name="T25" fmla="*/ 1519180 h 40"/>
                  <a:gd name="T26" fmla="*/ 901640 w 54"/>
                  <a:gd name="T27" fmla="*/ 1483891 h 40"/>
                  <a:gd name="T28" fmla="*/ 607813 w 54"/>
                  <a:gd name="T29" fmla="*/ 1213274 h 40"/>
                  <a:gd name="T30" fmla="*/ 320118 w 54"/>
                  <a:gd name="T31" fmla="*/ 755543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81653 w 149"/>
                  <a:gd name="T3" fmla="*/ 7093357 h 704"/>
                  <a:gd name="T4" fmla="*/ 490836 w 149"/>
                  <a:gd name="T5" fmla="*/ 16083563 h 704"/>
                  <a:gd name="T6" fmla="*/ 860241 w 149"/>
                  <a:gd name="T7" fmla="*/ 27482403 h 704"/>
                  <a:gd name="T8" fmla="*/ 1269570 w 149"/>
                  <a:gd name="T9" fmla="*/ 42311897 h 704"/>
                  <a:gd name="T10" fmla="*/ 1780866 w 149"/>
                  <a:gd name="T11" fmla="*/ 60676314 h 704"/>
                  <a:gd name="T12" fmla="*/ 2257915 w 149"/>
                  <a:gd name="T13" fmla="*/ 80378221 h 704"/>
                  <a:gd name="T14" fmla="*/ 2717958 w 149"/>
                  <a:gd name="T15" fmla="*/ 103004224 h 704"/>
                  <a:gd name="T16" fmla="*/ 3075790 w 149"/>
                  <a:gd name="T17" fmla="*/ 129248791 h 704"/>
                  <a:gd name="T18" fmla="*/ 3452755 w 149"/>
                  <a:gd name="T19" fmla="*/ 157136106 h 704"/>
                  <a:gd name="T20" fmla="*/ 3702841 w 149"/>
                  <a:gd name="T21" fmla="*/ 189280992 h 704"/>
                  <a:gd name="T22" fmla="*/ 3831282 w 149"/>
                  <a:gd name="T23" fmla="*/ 224498883 h 704"/>
                  <a:gd name="T24" fmla="*/ 3887438 w 149"/>
                  <a:gd name="T25" fmla="*/ 261313472 h 704"/>
                  <a:gd name="T26" fmla="*/ 3702841 w 149"/>
                  <a:gd name="T27" fmla="*/ 302446668 h 704"/>
                  <a:gd name="T28" fmla="*/ 3359400 w 149"/>
                  <a:gd name="T29" fmla="*/ 345995945 h 704"/>
                  <a:gd name="T30" fmla="*/ 2842323 w 149"/>
                  <a:gd name="T31" fmla="*/ 391792641 h 704"/>
                  <a:gd name="T32" fmla="*/ 2061650 w 149"/>
                  <a:gd name="T33" fmla="*/ 442263145 h 704"/>
                  <a:gd name="T34" fmla="*/ 1194839 w 149"/>
                  <a:gd name="T35" fmla="*/ 499464899 h 704"/>
                  <a:gd name="T36" fmla="*/ 652403 w 149"/>
                  <a:gd name="T37" fmla="*/ 552403228 h 704"/>
                  <a:gd name="T38" fmla="*/ 309228 w 149"/>
                  <a:gd name="T39" fmla="*/ 601273895 h 704"/>
                  <a:gd name="T40" fmla="*/ 181653 w 149"/>
                  <a:gd name="T41" fmla="*/ 648297287 h 704"/>
                  <a:gd name="T42" fmla="*/ 181653 w 149"/>
                  <a:gd name="T43" fmla="*/ 693001918 h 704"/>
                  <a:gd name="T44" fmla="*/ 252421 w 149"/>
                  <a:gd name="T45" fmla="*/ 734542734 h 704"/>
                  <a:gd name="T46" fmla="*/ 378038 w 149"/>
                  <a:gd name="T47" fmla="*/ 770998739 h 704"/>
                  <a:gd name="T48" fmla="*/ 434683 w 149"/>
                  <a:gd name="T49" fmla="*/ 806623448 h 704"/>
                  <a:gd name="T50" fmla="*/ 1269570 w 149"/>
                  <a:gd name="T51" fmla="*/ 788253317 h 704"/>
                  <a:gd name="T52" fmla="*/ 1194839 w 149"/>
                  <a:gd name="T53" fmla="*/ 779140838 h 704"/>
                  <a:gd name="T54" fmla="*/ 1112740 w 149"/>
                  <a:gd name="T55" fmla="*/ 752895826 h 704"/>
                  <a:gd name="T56" fmla="*/ 1019483 w 149"/>
                  <a:gd name="T57" fmla="*/ 712559399 h 704"/>
                  <a:gd name="T58" fmla="*/ 1087086 w 149"/>
                  <a:gd name="T59" fmla="*/ 658881816 h 704"/>
                  <a:gd name="T60" fmla="*/ 1269570 w 149"/>
                  <a:gd name="T61" fmla="*/ 594714974 h 704"/>
                  <a:gd name="T62" fmla="*/ 1780866 w 149"/>
                  <a:gd name="T63" fmla="*/ 521448266 h 704"/>
                  <a:gd name="T64" fmla="*/ 2646288 w 149"/>
                  <a:gd name="T65" fmla="*/ 442263145 h 704"/>
                  <a:gd name="T66" fmla="*/ 3981277 w 149"/>
                  <a:gd name="T67" fmla="*/ 358460043 h 704"/>
                  <a:gd name="T68" fmla="*/ 4415951 w 149"/>
                  <a:gd name="T69" fmla="*/ 319701474 h 704"/>
                  <a:gd name="T70" fmla="*/ 4597954 w 149"/>
                  <a:gd name="T71" fmla="*/ 269108296 h 704"/>
                  <a:gd name="T72" fmla="*/ 4446870 w 149"/>
                  <a:gd name="T73" fmla="*/ 210718423 h 704"/>
                  <a:gd name="T74" fmla="*/ 4037457 w 149"/>
                  <a:gd name="T75" fmla="*/ 153516659 h 704"/>
                  <a:gd name="T76" fmla="*/ 3359400 w 149"/>
                  <a:gd name="T77" fmla="*/ 97505258 h 704"/>
                  <a:gd name="T78" fmla="*/ 2490034 w 149"/>
                  <a:gd name="T79" fmla="*/ 50514795 h 704"/>
                  <a:gd name="T80" fmla="*/ 1351133 w 149"/>
                  <a:gd name="T81" fmla="*/ 16083563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5798700 w 128"/>
                <a:gd name="T1" fmla="*/ 0 h 217"/>
                <a:gd name="T2" fmla="*/ 17674545 w 128"/>
                <a:gd name="T3" fmla="*/ 13858961 h 217"/>
                <a:gd name="T4" fmla="*/ 19338593 w 128"/>
                <a:gd name="T5" fmla="*/ 41449151 h 217"/>
                <a:gd name="T6" fmla="*/ 20656761 w 128"/>
                <a:gd name="T7" fmla="*/ 76906916 h 217"/>
                <a:gd name="T8" fmla="*/ 21536954 w 128"/>
                <a:gd name="T9" fmla="*/ 119393554 h 217"/>
                <a:gd name="T10" fmla="*/ 21346119 w 128"/>
                <a:gd name="T11" fmla="*/ 170067839 h 217"/>
                <a:gd name="T12" fmla="*/ 19524295 w 128"/>
                <a:gd name="T13" fmla="*/ 222278328 h 217"/>
                <a:gd name="T14" fmla="*/ 15798700 w 128"/>
                <a:gd name="T15" fmla="*/ 277074783 h 217"/>
                <a:gd name="T16" fmla="*/ 10060463 w 128"/>
                <a:gd name="T17" fmla="*/ 332382625 h 217"/>
                <a:gd name="T18" fmla="*/ 8273557 w 128"/>
                <a:gd name="T19" fmla="*/ 326198657 h 217"/>
                <a:gd name="T20" fmla="*/ 6397679 w 128"/>
                <a:gd name="T21" fmla="*/ 321622684 h 217"/>
                <a:gd name="T22" fmla="*/ 4406442 w 128"/>
                <a:gd name="T23" fmla="*/ 313889329 h 217"/>
                <a:gd name="T24" fmla="*/ 2668719 w 128"/>
                <a:gd name="T25" fmla="*/ 307705806 h 217"/>
                <a:gd name="T26" fmla="*/ 1318617 w 128"/>
                <a:gd name="T27" fmla="*/ 300216552 h 217"/>
                <a:gd name="T28" fmla="*/ 343399 w 128"/>
                <a:gd name="T29" fmla="*/ 290933475 h 217"/>
                <a:gd name="T30" fmla="*/ 0 w 128"/>
                <a:gd name="T31" fmla="*/ 280174338 h 217"/>
                <a:gd name="T32" fmla="*/ 207078 w 128"/>
                <a:gd name="T33" fmla="*/ 272440713 h 217"/>
                <a:gd name="T34" fmla="*/ 2186675 w 128"/>
                <a:gd name="T35" fmla="*/ 261678597 h 217"/>
                <a:gd name="T36" fmla="*/ 4858596 w 128"/>
                <a:gd name="T37" fmla="*/ 246955309 h 217"/>
                <a:gd name="T38" fmla="*/ 7737182 w 128"/>
                <a:gd name="T39" fmla="*/ 230011928 h 217"/>
                <a:gd name="T40" fmla="*/ 10596717 w 128"/>
                <a:gd name="T41" fmla="*/ 205332944 h 217"/>
                <a:gd name="T42" fmla="*/ 13263715 w 128"/>
                <a:gd name="T43" fmla="*/ 171597864 h 217"/>
                <a:gd name="T44" fmla="*/ 15326474 w 128"/>
                <a:gd name="T45" fmla="*/ 127069298 h 217"/>
                <a:gd name="T46" fmla="*/ 16321377 w 128"/>
                <a:gd name="T47" fmla="*/ 70722678 h 217"/>
                <a:gd name="T48" fmla="*/ 157987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33659496 w 117"/>
                <a:gd name="T1" fmla="*/ 0 h 132"/>
                <a:gd name="T2" fmla="*/ 0 w 117"/>
                <a:gd name="T3" fmla="*/ 312758574 h 132"/>
                <a:gd name="T4" fmla="*/ 5266797 w 117"/>
                <a:gd name="T5" fmla="*/ 324064975 h 132"/>
                <a:gd name="T6" fmla="*/ 24693533 w 117"/>
                <a:gd name="T7" fmla="*/ 363481799 h 132"/>
                <a:gd name="T8" fmla="*/ 51761695 w 117"/>
                <a:gd name="T9" fmla="*/ 451667977 h 132"/>
                <a:gd name="T10" fmla="*/ 81919322 w 117"/>
                <a:gd name="T11" fmla="*/ 587260616 h 132"/>
                <a:gd name="T12" fmla="*/ 117724316 w 117"/>
                <a:gd name="T13" fmla="*/ 775634619 h 132"/>
                <a:gd name="T14" fmla="*/ 149623322 w 117"/>
                <a:gd name="T15" fmla="*/ 1000328418 h 132"/>
                <a:gd name="T16" fmla="*/ 181895182 w 117"/>
                <a:gd name="T17" fmla="*/ 1287767782 h 132"/>
                <a:gd name="T18" fmla="*/ 206568198 w 117"/>
                <a:gd name="T19" fmla="*/ 1651249581 h 132"/>
                <a:gd name="T20" fmla="*/ 208311161 w 117"/>
                <a:gd name="T21" fmla="*/ 1501479876 h 132"/>
                <a:gd name="T22" fmla="*/ 204847994 w 117"/>
                <a:gd name="T23" fmla="*/ 1338491017 h 132"/>
                <a:gd name="T24" fmla="*/ 192373397 w 117"/>
                <a:gd name="T25" fmla="*/ 1124778909 h 132"/>
                <a:gd name="T26" fmla="*/ 176607841 w 117"/>
                <a:gd name="T27" fmla="*/ 925431162 h 132"/>
                <a:gd name="T28" fmla="*/ 158353038 w 117"/>
                <a:gd name="T29" fmla="*/ 725819023 h 132"/>
                <a:gd name="T30" fmla="*/ 138870981 w 117"/>
                <a:gd name="T31" fmla="*/ 561948878 h 132"/>
                <a:gd name="T32" fmla="*/ 119465787 w 117"/>
                <a:gd name="T33" fmla="*/ 451667977 h 132"/>
                <a:gd name="T34" fmla="*/ 102933421 w 117"/>
                <a:gd name="T35" fmla="*/ 398888613 h 132"/>
                <a:gd name="T36" fmla="*/ 122928927 w 117"/>
                <a:gd name="T37" fmla="*/ 363481799 h 132"/>
                <a:gd name="T38" fmla="*/ 140677155 w 117"/>
                <a:gd name="T39" fmla="*/ 348236781 h 132"/>
                <a:gd name="T40" fmla="*/ 158353038 w 117"/>
                <a:gd name="T41" fmla="*/ 324064975 h 132"/>
                <a:gd name="T42" fmla="*/ 174885395 w 117"/>
                <a:gd name="T43" fmla="*/ 312758574 h 132"/>
                <a:gd name="T44" fmla="*/ 187169785 w 117"/>
                <a:gd name="T45" fmla="*/ 298679668 h 132"/>
                <a:gd name="T46" fmla="*/ 194158773 w 117"/>
                <a:gd name="T47" fmla="*/ 274502041 h 132"/>
                <a:gd name="T48" fmla="*/ 201363478 w 117"/>
                <a:gd name="T49" fmla="*/ 263269210 h 132"/>
                <a:gd name="T50" fmla="*/ 203107300 w 117"/>
                <a:gd name="T51" fmla="*/ 263269210 h 132"/>
                <a:gd name="T52" fmla="*/ 13365949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46235367 w 29"/>
                <a:gd name="T1" fmla="*/ 0 h 77"/>
                <a:gd name="T2" fmla="*/ 36669429 w 29"/>
                <a:gd name="T3" fmla="*/ 0 h 77"/>
                <a:gd name="T4" fmla="*/ 25509168 w 29"/>
                <a:gd name="T5" fmla="*/ 57897791 h 77"/>
                <a:gd name="T6" fmla="*/ 14348907 w 29"/>
                <a:gd name="T7" fmla="*/ 132196364 h 77"/>
                <a:gd name="T8" fmla="*/ 6377292 w 29"/>
                <a:gd name="T9" fmla="*/ 280302203 h 77"/>
                <a:gd name="T10" fmla="*/ 1594323 w 29"/>
                <a:gd name="T11" fmla="*/ 441392116 h 77"/>
                <a:gd name="T12" fmla="*/ 0 w 29"/>
                <a:gd name="T13" fmla="*/ 647519711 h 77"/>
                <a:gd name="T14" fmla="*/ 4782969 w 29"/>
                <a:gd name="T15" fmla="*/ 882806528 h 77"/>
                <a:gd name="T16" fmla="*/ 17537553 w 29"/>
                <a:gd name="T17" fmla="*/ 1129253633 h 77"/>
                <a:gd name="T18" fmla="*/ 23914845 w 29"/>
                <a:gd name="T19" fmla="*/ 779615054 h 77"/>
                <a:gd name="T20" fmla="*/ 30292137 w 29"/>
                <a:gd name="T21" fmla="*/ 544329820 h 77"/>
                <a:gd name="T22" fmla="*/ 36669429 w 29"/>
                <a:gd name="T23" fmla="*/ 321925393 h 77"/>
                <a:gd name="T24" fmla="*/ 4623536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97519 h 237"/>
                <a:gd name="T4" fmla="*/ 952995 w 257"/>
                <a:gd name="T5" fmla="*/ 7530207 h 237"/>
                <a:gd name="T6" fmla="*/ 1893206 w 257"/>
                <a:gd name="T7" fmla="*/ 11308050 h 237"/>
                <a:gd name="T8" fmla="*/ 3485541 w 257"/>
                <a:gd name="T9" fmla="*/ 14752424 h 237"/>
                <a:gd name="T10" fmla="*/ 5750576 w 257"/>
                <a:gd name="T11" fmla="*/ 17953671 h 237"/>
                <a:gd name="T12" fmla="*/ 8636111 w 257"/>
                <a:gd name="T13" fmla="*/ 21244493 h 237"/>
                <a:gd name="T14" fmla="*/ 12114449 w 257"/>
                <a:gd name="T15" fmla="*/ 24253532 h 237"/>
                <a:gd name="T16" fmla="*/ 16197018 w 257"/>
                <a:gd name="T17" fmla="*/ 26783616 h 237"/>
                <a:gd name="T18" fmla="*/ 21350455 w 257"/>
                <a:gd name="T19" fmla="*/ 29217325 h 237"/>
                <a:gd name="T20" fmla="*/ 27307946 w 257"/>
                <a:gd name="T21" fmla="*/ 31303021 h 237"/>
                <a:gd name="T22" fmla="*/ 33690551 w 257"/>
                <a:gd name="T23" fmla="*/ 32987091 h 237"/>
                <a:gd name="T24" fmla="*/ 41556136 w 257"/>
                <a:gd name="T25" fmla="*/ 34317591 h 237"/>
                <a:gd name="T26" fmla="*/ 50191314 w 257"/>
                <a:gd name="T27" fmla="*/ 35228163 h 237"/>
                <a:gd name="T28" fmla="*/ 59697976 w 257"/>
                <a:gd name="T29" fmla="*/ 35709582 h 237"/>
                <a:gd name="T30" fmla="*/ 69867640 w 257"/>
                <a:gd name="T31" fmla="*/ 35515498 h 237"/>
                <a:gd name="T32" fmla="*/ 81628992 w 257"/>
                <a:gd name="T33" fmla="*/ 34921182 h 237"/>
                <a:gd name="T34" fmla="*/ 71181952 w 257"/>
                <a:gd name="T35" fmla="*/ 34189893 h 237"/>
                <a:gd name="T36" fmla="*/ 61950822 w 257"/>
                <a:gd name="T37" fmla="*/ 33114161 h 237"/>
                <a:gd name="T38" fmla="*/ 53915263 w 257"/>
                <a:gd name="T39" fmla="*/ 31911559 h 237"/>
                <a:gd name="T40" fmla="*/ 46983626 w 257"/>
                <a:gd name="T41" fmla="*/ 30707579 h 237"/>
                <a:gd name="T42" fmla="*/ 40620497 w 257"/>
                <a:gd name="T43" fmla="*/ 29092640 h 237"/>
                <a:gd name="T44" fmla="*/ 35583758 w 257"/>
                <a:gd name="T45" fmla="*/ 27382813 h 237"/>
                <a:gd name="T46" fmla="*/ 30805655 w 257"/>
                <a:gd name="T47" fmla="*/ 25456179 h 237"/>
                <a:gd name="T48" fmla="*/ 26729181 w 257"/>
                <a:gd name="T49" fmla="*/ 23370633 h 237"/>
                <a:gd name="T50" fmla="*/ 22884014 w 257"/>
                <a:gd name="T51" fmla="*/ 21244493 h 237"/>
                <a:gd name="T52" fmla="*/ 19405620 w 257"/>
                <a:gd name="T53" fmla="*/ 18841404 h 237"/>
                <a:gd name="T54" fmla="*/ 16552222 w 257"/>
                <a:gd name="T55" fmla="*/ 16147167 h 237"/>
                <a:gd name="T56" fmla="*/ 13655597 w 257"/>
                <a:gd name="T57" fmla="*/ 13234496 h 237"/>
                <a:gd name="T58" fmla="*/ 10446892 w 257"/>
                <a:gd name="T59" fmla="*/ 10417078 h 237"/>
                <a:gd name="T60" fmla="*/ 7323413 w 257"/>
                <a:gd name="T61" fmla="*/ 7098648 h 237"/>
                <a:gd name="T62" fmla="*/ 3837893 w 257"/>
                <a:gd name="T63" fmla="*/ 360511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5893517 w 124"/>
                <a:gd name="T1" fmla="*/ 0 h 110"/>
                <a:gd name="T2" fmla="*/ 41644986 w 124"/>
                <a:gd name="T3" fmla="*/ 18539838 h 110"/>
                <a:gd name="T4" fmla="*/ 40258677 w 124"/>
                <a:gd name="T5" fmla="*/ 18325179 h 110"/>
                <a:gd name="T6" fmla="*/ 35945769 w 124"/>
                <a:gd name="T7" fmla="*/ 17997113 h 110"/>
                <a:gd name="T8" fmla="*/ 29919426 w 124"/>
                <a:gd name="T9" fmla="*/ 17303261 h 110"/>
                <a:gd name="T10" fmla="*/ 22861378 w 124"/>
                <a:gd name="T11" fmla="*/ 16975175 h 110"/>
                <a:gd name="T12" fmla="*/ 15127503 w 124"/>
                <a:gd name="T13" fmla="*/ 16625449 h 110"/>
                <a:gd name="T14" fmla="*/ 8444013 w 124"/>
                <a:gd name="T15" fmla="*/ 16848756 h 110"/>
                <a:gd name="T16" fmla="*/ 3027236 w 124"/>
                <a:gd name="T17" fmla="*/ 17517887 h 110"/>
                <a:gd name="T18" fmla="*/ 0 w 124"/>
                <a:gd name="T19" fmla="*/ 18889531 h 110"/>
                <a:gd name="T20" fmla="*/ 1373771 w 124"/>
                <a:gd name="T21" fmla="*/ 16848756 h 110"/>
                <a:gd name="T22" fmla="*/ 2659446 w 124"/>
                <a:gd name="T23" fmla="*/ 15284144 h 110"/>
                <a:gd name="T24" fmla="*/ 5396910 w 124"/>
                <a:gd name="T25" fmla="*/ 14052710 h 110"/>
                <a:gd name="T26" fmla="*/ 8444013 w 124"/>
                <a:gd name="T27" fmla="*/ 13029438 h 110"/>
                <a:gd name="T28" fmla="*/ 12100017 w 124"/>
                <a:gd name="T29" fmla="*/ 12362144 h 110"/>
                <a:gd name="T30" fmla="*/ 15789388 w 124"/>
                <a:gd name="T31" fmla="*/ 12139158 h 110"/>
                <a:gd name="T32" fmla="*/ 19814877 w 124"/>
                <a:gd name="T33" fmla="*/ 12139158 h 110"/>
                <a:gd name="T34" fmla="*/ 24233380 w 124"/>
                <a:gd name="T35" fmla="*/ 12701370 h 110"/>
                <a:gd name="T36" fmla="*/ 24466748 w 124"/>
                <a:gd name="T37" fmla="*/ 12139158 h 110"/>
                <a:gd name="T38" fmla="*/ 23471279 w 124"/>
                <a:gd name="T39" fmla="*/ 9640623 h 110"/>
                <a:gd name="T40" fmla="*/ 22471970 w 124"/>
                <a:gd name="T41" fmla="*/ 6527099 h 110"/>
                <a:gd name="T42" fmla="*/ 21810086 w 124"/>
                <a:gd name="T43" fmla="*/ 5155533 h 110"/>
                <a:gd name="T44" fmla="*/ 21205747 w 124"/>
                <a:gd name="T45" fmla="*/ 5155533 h 110"/>
                <a:gd name="T46" fmla="*/ 20443801 w 124"/>
                <a:gd name="T47" fmla="*/ 4942860 h 110"/>
                <a:gd name="T48" fmla="*/ 19814877 w 124"/>
                <a:gd name="T49" fmla="*/ 4488482 h 110"/>
                <a:gd name="T50" fmla="*/ 19210990 w 124"/>
                <a:gd name="T51" fmla="*/ 3954315 h 110"/>
                <a:gd name="T52" fmla="*/ 19210990 w 124"/>
                <a:gd name="T53" fmla="*/ 3251786 h 110"/>
                <a:gd name="T54" fmla="*/ 19814877 w 124"/>
                <a:gd name="T55" fmla="*/ 2360164 h 110"/>
                <a:gd name="T56" fmla="*/ 22185344 w 124"/>
                <a:gd name="T57" fmla="*/ 1371134 h 110"/>
                <a:gd name="T58" fmla="*/ 2589351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1095405 w 46"/>
                <a:gd name="T1" fmla="*/ 0 h 94"/>
                <a:gd name="T2" fmla="*/ 7100071 w 46"/>
                <a:gd name="T3" fmla="*/ 5061541 h 94"/>
                <a:gd name="T4" fmla="*/ 5346880 w 46"/>
                <a:gd name="T5" fmla="*/ 8290760 h 94"/>
                <a:gd name="T6" fmla="*/ 3907143 w 46"/>
                <a:gd name="T7" fmla="*/ 10550751 h 94"/>
                <a:gd name="T8" fmla="*/ 0 w 46"/>
                <a:gd name="T9" fmla="*/ 12546160 h 94"/>
                <a:gd name="T10" fmla="*/ 4296422 w 46"/>
                <a:gd name="T11" fmla="*/ 11723474 h 94"/>
                <a:gd name="T12" fmla="*/ 8294604 w 46"/>
                <a:gd name="T13" fmla="*/ 10656490 h 94"/>
                <a:gd name="T14" fmla="*/ 11488259 w 46"/>
                <a:gd name="T15" fmla="*/ 9201391 h 94"/>
                <a:gd name="T16" fmla="*/ 14297092 w 46"/>
                <a:gd name="T17" fmla="*/ 7601523 h 94"/>
                <a:gd name="T18" fmla="*/ 16029884 w 46"/>
                <a:gd name="T19" fmla="*/ 5857080 h 94"/>
                <a:gd name="T20" fmla="*/ 16442276 w 46"/>
                <a:gd name="T21" fmla="*/ 3974249 h 94"/>
                <a:gd name="T22" fmla="*/ 14948153 w 46"/>
                <a:gd name="T23" fmla="*/ 1994919 h 94"/>
                <a:gd name="T24" fmla="*/ 110954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810765 w 149"/>
                <a:gd name="T3" fmla="*/ 29385587 h 704"/>
                <a:gd name="T4" fmla="*/ 4776045 w 149"/>
                <a:gd name="T5" fmla="*/ 67893635 h 704"/>
                <a:gd name="T6" fmla="*/ 8379011 w 149"/>
                <a:gd name="T7" fmla="*/ 115383002 h 704"/>
                <a:gd name="T8" fmla="*/ 12250636 w 149"/>
                <a:gd name="T9" fmla="*/ 178680303 h 704"/>
                <a:gd name="T10" fmla="*/ 17373201 w 149"/>
                <a:gd name="T11" fmla="*/ 255739035 h 704"/>
                <a:gd name="T12" fmla="*/ 21881926 w 149"/>
                <a:gd name="T13" fmla="*/ 338581059 h 704"/>
                <a:gd name="T14" fmla="*/ 26299956 w 149"/>
                <a:gd name="T15" fmla="*/ 435019053 h 704"/>
                <a:gd name="T16" fmla="*/ 29920509 w 149"/>
                <a:gd name="T17" fmla="*/ 545805731 h 704"/>
                <a:gd name="T18" fmla="*/ 33437181 w 149"/>
                <a:gd name="T19" fmla="*/ 662590782 h 704"/>
                <a:gd name="T20" fmla="*/ 35931784 w 149"/>
                <a:gd name="T21" fmla="*/ 796964166 h 704"/>
                <a:gd name="T22" fmla="*/ 37056023 w 149"/>
                <a:gd name="T23" fmla="*/ 946313666 h 704"/>
                <a:gd name="T24" fmla="*/ 37655775 w 149"/>
                <a:gd name="T25" fmla="*/ 1101631069 h 704"/>
                <a:gd name="T26" fmla="*/ 35931784 w 149"/>
                <a:gd name="T27" fmla="*/ 1275862247 h 704"/>
                <a:gd name="T28" fmla="*/ 32539701 w 149"/>
                <a:gd name="T29" fmla="*/ 1459591399 h 704"/>
                <a:gd name="T30" fmla="*/ 27555833 w 149"/>
                <a:gd name="T31" fmla="*/ 1651421687 h 704"/>
                <a:gd name="T32" fmla="*/ 20078196 w 149"/>
                <a:gd name="T33" fmla="*/ 1864628008 h 704"/>
                <a:gd name="T34" fmla="*/ 11683310 w 149"/>
                <a:gd name="T35" fmla="*/ 2105441902 h 704"/>
                <a:gd name="T36" fmla="*/ 6227821 w 149"/>
                <a:gd name="T37" fmla="*/ 2147483646 h 704"/>
                <a:gd name="T38" fmla="*/ 2965225 w 149"/>
                <a:gd name="T39" fmla="*/ 2147483646 h 704"/>
                <a:gd name="T40" fmla="*/ 1810765 w 149"/>
                <a:gd name="T41" fmla="*/ 2147483646 h 704"/>
                <a:gd name="T42" fmla="*/ 1810765 w 149"/>
                <a:gd name="T43" fmla="*/ 2147483646 h 704"/>
                <a:gd name="T44" fmla="*/ 2361184 w 149"/>
                <a:gd name="T45" fmla="*/ 2147483646 h 704"/>
                <a:gd name="T46" fmla="*/ 3621506 w 149"/>
                <a:gd name="T47" fmla="*/ 2147483646 h 704"/>
                <a:gd name="T48" fmla="*/ 4202333 w 149"/>
                <a:gd name="T49" fmla="*/ 2147483646 h 704"/>
                <a:gd name="T50" fmla="*/ 12250636 w 149"/>
                <a:gd name="T51" fmla="*/ 2147483646 h 704"/>
                <a:gd name="T52" fmla="*/ 11683310 w 149"/>
                <a:gd name="T53" fmla="*/ 2147483646 h 704"/>
                <a:gd name="T54" fmla="*/ 10786455 w 149"/>
                <a:gd name="T55" fmla="*/ 2147483646 h 704"/>
                <a:gd name="T56" fmla="*/ 9842313 w 149"/>
                <a:gd name="T57" fmla="*/ 2147483646 h 704"/>
                <a:gd name="T58" fmla="*/ 10447377 w 149"/>
                <a:gd name="T59" fmla="*/ 2147483646 h 704"/>
                <a:gd name="T60" fmla="*/ 12250636 w 149"/>
                <a:gd name="T61" fmla="*/ 2147483646 h 704"/>
                <a:gd name="T62" fmla="*/ 17373201 w 149"/>
                <a:gd name="T63" fmla="*/ 2147483646 h 704"/>
                <a:gd name="T64" fmla="*/ 25745079 w 149"/>
                <a:gd name="T65" fmla="*/ 1864628008 h 704"/>
                <a:gd name="T66" fmla="*/ 38557124 w 149"/>
                <a:gd name="T67" fmla="*/ 1512520132 h 704"/>
                <a:gd name="T68" fmla="*/ 42729070 w 149"/>
                <a:gd name="T69" fmla="*/ 1348752657 h 704"/>
                <a:gd name="T70" fmla="*/ 44570067 w 149"/>
                <a:gd name="T71" fmla="*/ 1135545193 h 704"/>
                <a:gd name="T72" fmla="*/ 43068530 w 149"/>
                <a:gd name="T73" fmla="*/ 888427374 h 704"/>
                <a:gd name="T74" fmla="*/ 39236487 w 149"/>
                <a:gd name="T75" fmla="*/ 647625787 h 704"/>
                <a:gd name="T76" fmla="*/ 32539701 w 149"/>
                <a:gd name="T77" fmla="*/ 410888959 h 704"/>
                <a:gd name="T78" fmla="*/ 24250511 w 149"/>
                <a:gd name="T79" fmla="*/ 212777959 h 704"/>
                <a:gd name="T80" fmla="*/ 13152375 w 149"/>
                <a:gd name="T81" fmla="*/ 67893635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106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899163D-7D0E-4EB4-8B8F-C6D6B4C1C3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373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44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825" indent="0">
              <a:buNone/>
              <a:defRPr sz="1400"/>
            </a:lvl2pPr>
            <a:lvl3pPr marL="678099" indent="0">
              <a:buNone/>
              <a:defRPr sz="1200"/>
            </a:lvl3pPr>
            <a:lvl4pPr marL="1017149" indent="0">
              <a:buNone/>
              <a:defRPr sz="1100"/>
            </a:lvl4pPr>
            <a:lvl5pPr marL="1356198" indent="0">
              <a:buNone/>
              <a:defRPr sz="1100"/>
            </a:lvl5pPr>
            <a:lvl6pPr marL="1695473" indent="0">
              <a:buNone/>
              <a:defRPr sz="1100"/>
            </a:lvl6pPr>
            <a:lvl7pPr marL="2034296" indent="0">
              <a:buNone/>
              <a:defRPr sz="1100"/>
            </a:lvl7pPr>
            <a:lvl8pPr marL="2373153" indent="0">
              <a:buNone/>
              <a:defRPr sz="1100"/>
            </a:lvl8pPr>
            <a:lvl9pPr marL="271229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70F1B-C18A-43B7-8DD7-95882C9C50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0491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5BEAE-926E-48B5-B224-DF22BBCACBCB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1083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BBF51BD-C9B5-46C2-9CBA-2EC9A56655A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454818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26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039" indent="0">
              <a:buNone/>
              <a:defRPr sz="1400"/>
            </a:lvl2pPr>
            <a:lvl3pPr marL="682281" indent="0">
              <a:buNone/>
              <a:defRPr sz="1200"/>
            </a:lvl3pPr>
            <a:lvl4pPr marL="1023422" indent="0">
              <a:buNone/>
              <a:defRPr sz="1100"/>
            </a:lvl4pPr>
            <a:lvl5pPr marL="1364562" indent="0">
              <a:buNone/>
              <a:defRPr sz="1100"/>
            </a:lvl5pPr>
            <a:lvl6pPr marL="1705805" indent="0">
              <a:buNone/>
              <a:defRPr sz="1100"/>
            </a:lvl6pPr>
            <a:lvl7pPr marL="2046842" indent="0">
              <a:buNone/>
              <a:defRPr sz="1100"/>
            </a:lvl7pPr>
            <a:lvl8pPr marL="2387880" indent="0">
              <a:buNone/>
              <a:defRPr sz="1100"/>
            </a:lvl8pPr>
            <a:lvl9pPr marL="2729007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DE05345-DB1A-41CC-860E-BDE985A14A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012634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414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414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82F3BC0-4222-49E2-A97C-1D00BB78078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053097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97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39" indent="0">
              <a:buNone/>
              <a:defRPr sz="1500" b="1"/>
            </a:lvl2pPr>
            <a:lvl3pPr marL="682281" indent="0">
              <a:buNone/>
              <a:defRPr sz="1400" b="1"/>
            </a:lvl3pPr>
            <a:lvl4pPr marL="1023422" indent="0">
              <a:buNone/>
              <a:defRPr sz="1200" b="1"/>
            </a:lvl4pPr>
            <a:lvl5pPr marL="1364562" indent="0">
              <a:buNone/>
              <a:defRPr sz="1200" b="1"/>
            </a:lvl5pPr>
            <a:lvl6pPr marL="1705805" indent="0">
              <a:buNone/>
              <a:defRPr sz="1200" b="1"/>
            </a:lvl6pPr>
            <a:lvl7pPr marL="2046842" indent="0">
              <a:buNone/>
              <a:defRPr sz="1200" b="1"/>
            </a:lvl7pPr>
            <a:lvl8pPr marL="2387880" indent="0">
              <a:buNone/>
              <a:defRPr sz="1200" b="1"/>
            </a:lvl8pPr>
            <a:lvl9pPr marL="2729007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13" y="1151397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39" indent="0">
              <a:buNone/>
              <a:defRPr sz="1500" b="1"/>
            </a:lvl2pPr>
            <a:lvl3pPr marL="682281" indent="0">
              <a:buNone/>
              <a:defRPr sz="1400" b="1"/>
            </a:lvl3pPr>
            <a:lvl4pPr marL="1023422" indent="0">
              <a:buNone/>
              <a:defRPr sz="1200" b="1"/>
            </a:lvl4pPr>
            <a:lvl5pPr marL="1364562" indent="0">
              <a:buNone/>
              <a:defRPr sz="1200" b="1"/>
            </a:lvl5pPr>
            <a:lvl6pPr marL="1705805" indent="0">
              <a:buNone/>
              <a:defRPr sz="1200" b="1"/>
            </a:lvl6pPr>
            <a:lvl7pPr marL="2046842" indent="0">
              <a:buNone/>
              <a:defRPr sz="1200" b="1"/>
            </a:lvl7pPr>
            <a:lvl8pPr marL="2387880" indent="0">
              <a:buNone/>
              <a:defRPr sz="1200" b="1"/>
            </a:lvl8pPr>
            <a:lvl9pPr marL="2729007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13" y="1631218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5BBE2DC-5A17-4D50-AE9B-52FF423137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899595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27D4A94-235A-46A6-A502-D0F1D0D8163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542222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8012CE-B791-4098-9328-FA9EFEC3CD9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615351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484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08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3" y="1076569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039" indent="0">
              <a:buNone/>
              <a:defRPr sz="900"/>
            </a:lvl2pPr>
            <a:lvl3pPr marL="682281" indent="0">
              <a:buNone/>
              <a:defRPr sz="800"/>
            </a:lvl3pPr>
            <a:lvl4pPr marL="1023422" indent="0">
              <a:buNone/>
              <a:defRPr sz="700"/>
            </a:lvl4pPr>
            <a:lvl5pPr marL="1364562" indent="0">
              <a:buNone/>
              <a:defRPr sz="700"/>
            </a:lvl5pPr>
            <a:lvl6pPr marL="1705805" indent="0">
              <a:buNone/>
              <a:defRPr sz="700"/>
            </a:lvl6pPr>
            <a:lvl7pPr marL="2046842" indent="0">
              <a:buNone/>
              <a:defRPr sz="700"/>
            </a:lvl7pPr>
            <a:lvl8pPr marL="2387880" indent="0">
              <a:buNone/>
              <a:defRPr sz="700"/>
            </a:lvl8pPr>
            <a:lvl9pPr marL="2729007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629218E-DCD2-4A29-95AB-AD07FAC4D2A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997214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039" indent="0">
              <a:buNone/>
              <a:defRPr sz="2100"/>
            </a:lvl2pPr>
            <a:lvl3pPr marL="682281" indent="0">
              <a:buNone/>
              <a:defRPr sz="1800"/>
            </a:lvl3pPr>
            <a:lvl4pPr marL="1023422" indent="0">
              <a:buNone/>
              <a:defRPr sz="1500"/>
            </a:lvl4pPr>
            <a:lvl5pPr marL="1364562" indent="0">
              <a:buNone/>
              <a:defRPr sz="1500"/>
            </a:lvl5pPr>
            <a:lvl6pPr marL="1705805" indent="0">
              <a:buNone/>
              <a:defRPr sz="1500"/>
            </a:lvl6pPr>
            <a:lvl7pPr marL="2046842" indent="0">
              <a:buNone/>
              <a:defRPr sz="1500"/>
            </a:lvl7pPr>
            <a:lvl8pPr marL="2387880" indent="0">
              <a:buNone/>
              <a:defRPr sz="1500"/>
            </a:lvl8pPr>
            <a:lvl9pPr marL="2729007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7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039" indent="0">
              <a:buNone/>
              <a:defRPr sz="900"/>
            </a:lvl2pPr>
            <a:lvl3pPr marL="682281" indent="0">
              <a:buNone/>
              <a:defRPr sz="800"/>
            </a:lvl3pPr>
            <a:lvl4pPr marL="1023422" indent="0">
              <a:buNone/>
              <a:defRPr sz="700"/>
            </a:lvl4pPr>
            <a:lvl5pPr marL="1364562" indent="0">
              <a:buNone/>
              <a:defRPr sz="700"/>
            </a:lvl5pPr>
            <a:lvl6pPr marL="1705805" indent="0">
              <a:buNone/>
              <a:defRPr sz="700"/>
            </a:lvl6pPr>
            <a:lvl7pPr marL="2046842" indent="0">
              <a:buNone/>
              <a:defRPr sz="700"/>
            </a:lvl7pPr>
            <a:lvl8pPr marL="2387880" indent="0">
              <a:buNone/>
              <a:defRPr sz="700"/>
            </a:lvl8pPr>
            <a:lvl9pPr marL="2729007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CFEEDDA-C5A3-4B8C-9E33-875418A9FE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798320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72986EF-3999-4F53-994C-3C06D638C4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112866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13" y="77484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84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67D5244-4236-431D-B4FB-104E045193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4849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1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121" indent="0">
              <a:buNone/>
              <a:defRPr sz="1400"/>
            </a:lvl2pPr>
            <a:lvl3pPr marL="680547" indent="0">
              <a:buNone/>
              <a:defRPr sz="1200"/>
            </a:lvl3pPr>
            <a:lvl4pPr marL="1020821" indent="0">
              <a:buNone/>
              <a:defRPr sz="1100"/>
            </a:lvl4pPr>
            <a:lvl5pPr marL="1361094" indent="0">
              <a:buNone/>
              <a:defRPr sz="1100"/>
            </a:lvl5pPr>
            <a:lvl6pPr marL="1701521" indent="0">
              <a:buNone/>
              <a:defRPr sz="1100"/>
            </a:lvl6pPr>
            <a:lvl7pPr marL="2041640" indent="0">
              <a:buNone/>
              <a:defRPr sz="1100"/>
            </a:lvl7pPr>
            <a:lvl8pPr marL="2381762" indent="0">
              <a:buNone/>
              <a:defRPr sz="1100"/>
            </a:lvl8pPr>
            <a:lvl9pPr marL="2722071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B1BDD-C6C8-4F01-95BC-9DF5E977276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5232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81" y="77454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414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414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69531F3-8C92-4ECD-B396-BD5F9C09F33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150105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181" y="77454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414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508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811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F7EFFD3-2E16-436B-8433-B293A899F4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14024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181" y="77484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79D0BCF-6CFF-450C-A8F3-E262C57F709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829746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793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039" indent="0" algn="ctr">
              <a:buNone/>
              <a:defRPr/>
            </a:lvl2pPr>
            <a:lvl3pPr marL="682281" indent="0" algn="ctr">
              <a:buNone/>
              <a:defRPr/>
            </a:lvl3pPr>
            <a:lvl4pPr marL="1023422" indent="0" algn="ctr">
              <a:buNone/>
              <a:defRPr/>
            </a:lvl4pPr>
            <a:lvl5pPr marL="1364562" indent="0" algn="ctr">
              <a:buNone/>
              <a:defRPr/>
            </a:lvl5pPr>
            <a:lvl6pPr marL="1705805" indent="0" algn="ctr">
              <a:buNone/>
              <a:defRPr/>
            </a:lvl6pPr>
            <a:lvl7pPr marL="2046842" indent="0" algn="ctr">
              <a:buNone/>
              <a:defRPr/>
            </a:lvl7pPr>
            <a:lvl8pPr marL="2387880" indent="0" algn="ctr">
              <a:buNone/>
              <a:defRPr/>
            </a:lvl8pPr>
            <a:lvl9pPr marL="2729007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0D69F5F-896F-463E-8A90-FBB32491A57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841461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14300"/>
            <a:ext cx="7696200" cy="8001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387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kumimoji="1">
                <a:latin typeface="Arial" charset="0"/>
              </a:defRPr>
            </a:lvl1pPr>
          </a:lstStyle>
          <a:p>
            <a:fld id="{6ABA894A-2910-40EF-ACA6-946D7C4486A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31493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8038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1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3862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0700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6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5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8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0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3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8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13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945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21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9565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9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618" indent="0">
              <a:buNone/>
              <a:defRPr sz="2000" b="1"/>
            </a:lvl2pPr>
            <a:lvl3pPr marL="905400" indent="0">
              <a:buNone/>
              <a:defRPr sz="1800" b="1"/>
            </a:lvl3pPr>
            <a:lvl4pPr marL="1358000" indent="0">
              <a:buNone/>
              <a:defRPr sz="1600" b="1"/>
            </a:lvl4pPr>
            <a:lvl5pPr marL="1810799" indent="0">
              <a:buNone/>
              <a:defRPr sz="1600" b="1"/>
            </a:lvl5pPr>
            <a:lvl6pPr marL="2263202" indent="0">
              <a:buNone/>
              <a:defRPr sz="1600" b="1"/>
            </a:lvl6pPr>
            <a:lvl7pPr marL="2715883" indent="0">
              <a:buNone/>
              <a:defRPr sz="1600" b="1"/>
            </a:lvl7pPr>
            <a:lvl8pPr marL="3168606" indent="0">
              <a:buNone/>
              <a:defRPr sz="1600" b="1"/>
            </a:lvl8pPr>
            <a:lvl9pPr marL="362133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84" y="115139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618" indent="0">
              <a:buNone/>
              <a:defRPr sz="2000" b="1"/>
            </a:lvl2pPr>
            <a:lvl3pPr marL="905400" indent="0">
              <a:buNone/>
              <a:defRPr sz="1800" b="1"/>
            </a:lvl3pPr>
            <a:lvl4pPr marL="1358000" indent="0">
              <a:buNone/>
              <a:defRPr sz="1600" b="1"/>
            </a:lvl4pPr>
            <a:lvl5pPr marL="1810799" indent="0">
              <a:buNone/>
              <a:defRPr sz="1600" b="1"/>
            </a:lvl5pPr>
            <a:lvl6pPr marL="2263202" indent="0">
              <a:buNone/>
              <a:defRPr sz="1600" b="1"/>
            </a:lvl6pPr>
            <a:lvl7pPr marL="2715883" indent="0">
              <a:buNone/>
              <a:defRPr sz="1600" b="1"/>
            </a:lvl7pPr>
            <a:lvl8pPr marL="3168606" indent="0">
              <a:buNone/>
              <a:defRPr sz="1600" b="1"/>
            </a:lvl8pPr>
            <a:lvl9pPr marL="362133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84" y="163121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66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E637F-ED5E-439F-A6AF-998AC3B87B06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9686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647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5564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4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31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63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618" indent="0">
              <a:buNone/>
              <a:defRPr sz="1200"/>
            </a:lvl2pPr>
            <a:lvl3pPr marL="905400" indent="0">
              <a:buNone/>
              <a:defRPr sz="1000"/>
            </a:lvl3pPr>
            <a:lvl4pPr marL="1358000" indent="0">
              <a:buNone/>
              <a:defRPr sz="900"/>
            </a:lvl4pPr>
            <a:lvl5pPr marL="1810799" indent="0">
              <a:buNone/>
              <a:defRPr sz="900"/>
            </a:lvl5pPr>
            <a:lvl6pPr marL="2263202" indent="0">
              <a:buNone/>
              <a:defRPr sz="900"/>
            </a:lvl6pPr>
            <a:lvl7pPr marL="2715883" indent="0">
              <a:buNone/>
              <a:defRPr sz="900"/>
            </a:lvl7pPr>
            <a:lvl8pPr marL="3168606" indent="0">
              <a:buNone/>
              <a:defRPr sz="900"/>
            </a:lvl8pPr>
            <a:lvl9pPr marL="362133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9679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618" indent="0">
              <a:buNone/>
              <a:defRPr sz="2800"/>
            </a:lvl2pPr>
            <a:lvl3pPr marL="905400" indent="0">
              <a:buNone/>
              <a:defRPr sz="2400"/>
            </a:lvl3pPr>
            <a:lvl4pPr marL="1358000" indent="0">
              <a:buNone/>
              <a:defRPr sz="2000"/>
            </a:lvl4pPr>
            <a:lvl5pPr marL="1810799" indent="0">
              <a:buNone/>
              <a:defRPr sz="2000"/>
            </a:lvl5pPr>
            <a:lvl6pPr marL="2263202" indent="0">
              <a:buNone/>
              <a:defRPr sz="2000"/>
            </a:lvl6pPr>
            <a:lvl7pPr marL="2715883" indent="0">
              <a:buNone/>
              <a:defRPr sz="2000"/>
            </a:lvl7pPr>
            <a:lvl8pPr marL="3168606" indent="0">
              <a:buNone/>
              <a:defRPr sz="2000"/>
            </a:lvl8pPr>
            <a:lvl9pPr marL="3621335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02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618" indent="0">
              <a:buNone/>
              <a:defRPr sz="1200"/>
            </a:lvl2pPr>
            <a:lvl3pPr marL="905400" indent="0">
              <a:buNone/>
              <a:defRPr sz="1000"/>
            </a:lvl3pPr>
            <a:lvl4pPr marL="1358000" indent="0">
              <a:buNone/>
              <a:defRPr sz="900"/>
            </a:lvl4pPr>
            <a:lvl5pPr marL="1810799" indent="0">
              <a:buNone/>
              <a:defRPr sz="900"/>
            </a:lvl5pPr>
            <a:lvl6pPr marL="2263202" indent="0">
              <a:buNone/>
              <a:defRPr sz="900"/>
            </a:lvl6pPr>
            <a:lvl7pPr marL="2715883" indent="0">
              <a:buNone/>
              <a:defRPr sz="900"/>
            </a:lvl7pPr>
            <a:lvl8pPr marL="3168606" indent="0">
              <a:buNone/>
              <a:defRPr sz="900"/>
            </a:lvl8pPr>
            <a:lvl9pPr marL="362133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3388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6810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62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6074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77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2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4" y="3302"/>
              <a:ext cx="500" cy="504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955" y="447675"/>
            <a:ext cx="6192837" cy="2686050"/>
          </a:xfrm>
          <a:extLst/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AD7466-A6E8-4579-A5A2-128FEA6F7231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7464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D8C9-A3DD-4C55-954A-AC6554A9AB7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6376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4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4" y="218009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804" indent="0">
              <a:buNone/>
              <a:defRPr sz="1400"/>
            </a:lvl2pPr>
            <a:lvl3pPr marL="683726" indent="0">
              <a:buNone/>
              <a:defRPr sz="1200"/>
            </a:lvl3pPr>
            <a:lvl4pPr marL="1025589" indent="0">
              <a:buNone/>
              <a:defRPr sz="1100"/>
            </a:lvl4pPr>
            <a:lvl5pPr marL="1367452" indent="0">
              <a:buNone/>
              <a:defRPr sz="1100"/>
            </a:lvl5pPr>
            <a:lvl6pPr marL="1709375" indent="0">
              <a:buNone/>
              <a:defRPr sz="1100"/>
            </a:lvl6pPr>
            <a:lvl7pPr marL="2051177" indent="0">
              <a:buNone/>
              <a:defRPr sz="1100"/>
            </a:lvl7pPr>
            <a:lvl8pPr marL="2392980" indent="0">
              <a:buNone/>
              <a:defRPr sz="1100"/>
            </a:lvl8pPr>
            <a:lvl9pPr marL="2734787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E3D4D-39A5-4D06-969E-EF20E64B2BD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1450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1" y="1200252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52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840E7-B09A-45DC-9847-9B68B8D32B3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97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121" indent="0">
              <a:buNone/>
              <a:defRPr sz="1500" b="1"/>
            </a:lvl2pPr>
            <a:lvl3pPr marL="680547" indent="0">
              <a:buNone/>
              <a:defRPr sz="1400" b="1"/>
            </a:lvl3pPr>
            <a:lvl4pPr marL="1020821" indent="0">
              <a:buNone/>
              <a:defRPr sz="1200" b="1"/>
            </a:lvl4pPr>
            <a:lvl5pPr marL="1361094" indent="0">
              <a:buNone/>
              <a:defRPr sz="1200" b="1"/>
            </a:lvl5pPr>
            <a:lvl6pPr marL="1701521" indent="0">
              <a:buNone/>
              <a:defRPr sz="1200" b="1"/>
            </a:lvl6pPr>
            <a:lvl7pPr marL="2041640" indent="0">
              <a:buNone/>
              <a:defRPr sz="1200" b="1"/>
            </a:lvl7pPr>
            <a:lvl8pPr marL="2381762" indent="0">
              <a:buNone/>
              <a:defRPr sz="1200" b="1"/>
            </a:lvl8pPr>
            <a:lvl9pPr marL="272207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91" y="1151339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121" indent="0">
              <a:buNone/>
              <a:defRPr sz="1500" b="1"/>
            </a:lvl2pPr>
            <a:lvl3pPr marL="680547" indent="0">
              <a:buNone/>
              <a:defRPr sz="1400" b="1"/>
            </a:lvl3pPr>
            <a:lvl4pPr marL="1020821" indent="0">
              <a:buNone/>
              <a:defRPr sz="1200" b="1"/>
            </a:lvl4pPr>
            <a:lvl5pPr marL="1361094" indent="0">
              <a:buNone/>
              <a:defRPr sz="1200" b="1"/>
            </a:lvl5pPr>
            <a:lvl6pPr marL="1701521" indent="0">
              <a:buNone/>
              <a:defRPr sz="1200" b="1"/>
            </a:lvl6pPr>
            <a:lvl7pPr marL="2041640" indent="0">
              <a:buNone/>
              <a:defRPr sz="1200" b="1"/>
            </a:lvl7pPr>
            <a:lvl8pPr marL="2381762" indent="0">
              <a:buNone/>
              <a:defRPr sz="1200" b="1"/>
            </a:lvl8pPr>
            <a:lvl9pPr marL="2722071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9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07793-0A2C-42DD-B5ED-0E509208AF5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2899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9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04" indent="0">
              <a:buNone/>
              <a:defRPr sz="1500" b="1"/>
            </a:lvl2pPr>
            <a:lvl3pPr marL="683726" indent="0">
              <a:buNone/>
              <a:defRPr sz="1400" b="1"/>
            </a:lvl3pPr>
            <a:lvl4pPr marL="1025589" indent="0">
              <a:buNone/>
              <a:defRPr sz="1200" b="1"/>
            </a:lvl4pPr>
            <a:lvl5pPr marL="1367452" indent="0">
              <a:buNone/>
              <a:defRPr sz="1200" b="1"/>
            </a:lvl5pPr>
            <a:lvl6pPr marL="1709375" indent="0">
              <a:buNone/>
              <a:defRPr sz="1200" b="1"/>
            </a:lvl6pPr>
            <a:lvl7pPr marL="2051177" indent="0">
              <a:buNone/>
              <a:defRPr sz="1200" b="1"/>
            </a:lvl7pPr>
            <a:lvl8pPr marL="2392980" indent="0">
              <a:buNone/>
              <a:defRPr sz="1200" b="1"/>
            </a:lvl8pPr>
            <a:lvl9pPr marL="2734787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8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55" y="115139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04" indent="0">
              <a:buNone/>
              <a:defRPr sz="1500" b="1"/>
            </a:lvl2pPr>
            <a:lvl3pPr marL="683726" indent="0">
              <a:buNone/>
              <a:defRPr sz="1400" b="1"/>
            </a:lvl3pPr>
            <a:lvl4pPr marL="1025589" indent="0">
              <a:buNone/>
              <a:defRPr sz="1200" b="1"/>
            </a:lvl4pPr>
            <a:lvl5pPr marL="1367452" indent="0">
              <a:buNone/>
              <a:defRPr sz="1200" b="1"/>
            </a:lvl5pPr>
            <a:lvl6pPr marL="1709375" indent="0">
              <a:buNone/>
              <a:defRPr sz="1200" b="1"/>
            </a:lvl6pPr>
            <a:lvl7pPr marL="2051177" indent="0">
              <a:buNone/>
              <a:defRPr sz="1200" b="1"/>
            </a:lvl7pPr>
            <a:lvl8pPr marL="2392980" indent="0">
              <a:buNone/>
              <a:defRPr sz="1200" b="1"/>
            </a:lvl8pPr>
            <a:lvl9pPr marL="2734787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55" y="1631218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50172-4B62-4033-A0C5-BF1A6E4A506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4427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9B164-628A-44E3-B6AB-D2AFFF03F02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4969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299EE-9083-4C8D-93F6-DB0872BCABA4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5833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4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9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407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804" indent="0">
              <a:buNone/>
              <a:defRPr sz="900"/>
            </a:lvl2pPr>
            <a:lvl3pPr marL="683726" indent="0">
              <a:buNone/>
              <a:defRPr sz="800"/>
            </a:lvl3pPr>
            <a:lvl4pPr marL="1025589" indent="0">
              <a:buNone/>
              <a:defRPr sz="700"/>
            </a:lvl4pPr>
            <a:lvl5pPr marL="1367452" indent="0">
              <a:buNone/>
              <a:defRPr sz="700"/>
            </a:lvl5pPr>
            <a:lvl6pPr marL="1709375" indent="0">
              <a:buNone/>
              <a:defRPr sz="700"/>
            </a:lvl6pPr>
            <a:lvl7pPr marL="2051177" indent="0">
              <a:buNone/>
              <a:defRPr sz="700"/>
            </a:lvl7pPr>
            <a:lvl8pPr marL="2392980" indent="0">
              <a:buNone/>
              <a:defRPr sz="700"/>
            </a:lvl8pPr>
            <a:lvl9pPr marL="2734787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51E25-5FDA-4594-A8E9-EE0A697B93AC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7506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3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804" indent="0">
              <a:buNone/>
              <a:defRPr sz="2100"/>
            </a:lvl2pPr>
            <a:lvl3pPr marL="683726" indent="0">
              <a:buNone/>
              <a:defRPr sz="1800"/>
            </a:lvl3pPr>
            <a:lvl4pPr marL="1025589" indent="0">
              <a:buNone/>
              <a:defRPr sz="1500"/>
            </a:lvl4pPr>
            <a:lvl5pPr marL="1367452" indent="0">
              <a:buNone/>
              <a:defRPr sz="1500"/>
            </a:lvl5pPr>
            <a:lvl6pPr marL="1709375" indent="0">
              <a:buNone/>
              <a:defRPr sz="1500"/>
            </a:lvl6pPr>
            <a:lvl7pPr marL="2051177" indent="0">
              <a:buNone/>
              <a:defRPr sz="1500"/>
            </a:lvl7pPr>
            <a:lvl8pPr marL="2392980" indent="0">
              <a:buNone/>
              <a:defRPr sz="1500"/>
            </a:lvl8pPr>
            <a:lvl9pPr marL="2734787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7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804" indent="0">
              <a:buNone/>
              <a:defRPr sz="900"/>
            </a:lvl2pPr>
            <a:lvl3pPr marL="683726" indent="0">
              <a:buNone/>
              <a:defRPr sz="800"/>
            </a:lvl3pPr>
            <a:lvl4pPr marL="1025589" indent="0">
              <a:buNone/>
              <a:defRPr sz="700"/>
            </a:lvl4pPr>
            <a:lvl5pPr marL="1367452" indent="0">
              <a:buNone/>
              <a:defRPr sz="700"/>
            </a:lvl5pPr>
            <a:lvl6pPr marL="1709375" indent="0">
              <a:buNone/>
              <a:defRPr sz="700"/>
            </a:lvl6pPr>
            <a:lvl7pPr marL="2051177" indent="0">
              <a:buNone/>
              <a:defRPr sz="700"/>
            </a:lvl7pPr>
            <a:lvl8pPr marL="2392980" indent="0">
              <a:buNone/>
              <a:defRPr sz="700"/>
            </a:lvl8pPr>
            <a:lvl9pPr marL="2734787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174C7-D448-418A-8F86-B0015C5C242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7561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7ECCA-B786-4980-84E2-F28A4D7EA9A1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8506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42" y="77394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394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F0444-0B4E-4DB8-91E9-07B0651ECACF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2485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08" y="77454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1" y="1200252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252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CD59B-BCFA-4EE0-99F0-6E1BC82CD839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541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08" y="77454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1" y="1200252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420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811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A2B37-F062-48A7-8FEA-C2FAB2AB0A4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6848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208" y="77394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17061-3247-4D5B-9F99-9B007FDBFF8E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35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C1B00-BC28-4F3F-A365-2267F7F803D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377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8011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804" indent="0" algn="ctr">
              <a:buNone/>
              <a:defRPr/>
            </a:lvl2pPr>
            <a:lvl3pPr marL="683726" indent="0" algn="ctr">
              <a:buNone/>
              <a:defRPr/>
            </a:lvl3pPr>
            <a:lvl4pPr marL="1025589" indent="0" algn="ctr">
              <a:buNone/>
              <a:defRPr/>
            </a:lvl4pPr>
            <a:lvl5pPr marL="1367452" indent="0" algn="ctr">
              <a:buNone/>
              <a:defRPr/>
            </a:lvl5pPr>
            <a:lvl6pPr marL="1709375" indent="0" algn="ctr">
              <a:buNone/>
              <a:defRPr/>
            </a:lvl6pPr>
            <a:lvl7pPr marL="2051177" indent="0" algn="ctr">
              <a:buNone/>
              <a:defRPr/>
            </a:lvl7pPr>
            <a:lvl8pPr marL="2392980" indent="0" algn="ctr">
              <a:buNone/>
              <a:defRPr/>
            </a:lvl8pPr>
            <a:lvl9pPr marL="2734787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42AD3-3E08-4FB1-AF69-AAF059B4AE33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0678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08" y="77454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61" y="1200252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52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770C8-70AB-4117-9AC0-51BFEA13A2A0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7478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85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179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3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42A9D6F-5335-4F1A-AC11-044FF0D9BC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509395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BEEBF4D-D827-4C8B-BA2C-9C5748437B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419976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441" y="330519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441" y="2180164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718" indent="0">
              <a:buNone/>
              <a:defRPr sz="1800"/>
            </a:lvl2pPr>
            <a:lvl3pPr marL="907650" indent="0">
              <a:buNone/>
              <a:defRPr sz="1600"/>
            </a:lvl3pPr>
            <a:lvl4pPr marL="1361400" indent="0">
              <a:buNone/>
              <a:defRPr sz="1400"/>
            </a:lvl4pPr>
            <a:lvl5pPr marL="1815299" indent="0">
              <a:buNone/>
              <a:defRPr sz="1400"/>
            </a:lvl5pPr>
            <a:lvl6pPr marL="2268900" indent="0">
              <a:buNone/>
              <a:defRPr sz="1400"/>
            </a:lvl6pPr>
            <a:lvl7pPr marL="2722683" indent="0">
              <a:buNone/>
              <a:defRPr sz="1400"/>
            </a:lvl7pPr>
            <a:lvl8pPr marL="3176516" indent="0">
              <a:buNone/>
              <a:defRPr sz="1400"/>
            </a:lvl8pPr>
            <a:lvl9pPr marL="363033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50364AC-80F6-423A-A3E9-72EA06B5EE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48454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328" y="1200478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478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24BB99C-A740-40A4-8FC7-D2202D23E8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772194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46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18" indent="0">
              <a:buNone/>
              <a:defRPr sz="2000" b="1"/>
            </a:lvl2pPr>
            <a:lvl3pPr marL="907650" indent="0">
              <a:buNone/>
              <a:defRPr sz="1800" b="1"/>
            </a:lvl3pPr>
            <a:lvl4pPr marL="1361400" indent="0">
              <a:buNone/>
              <a:defRPr sz="1600" b="1"/>
            </a:lvl4pPr>
            <a:lvl5pPr marL="1815299" indent="0">
              <a:buNone/>
              <a:defRPr sz="1600" b="1"/>
            </a:lvl5pPr>
            <a:lvl6pPr marL="2268900" indent="0">
              <a:buNone/>
              <a:defRPr sz="1600" b="1"/>
            </a:lvl6pPr>
            <a:lvl7pPr marL="2722683" indent="0">
              <a:buNone/>
              <a:defRPr sz="1600" b="1"/>
            </a:lvl7pPr>
            <a:lvl8pPr marL="3176516" indent="0">
              <a:buNone/>
              <a:defRPr sz="1600" b="1"/>
            </a:lvl8pPr>
            <a:lvl9pPr marL="363033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84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75" y="115146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18" indent="0">
              <a:buNone/>
              <a:defRPr sz="2000" b="1"/>
            </a:lvl2pPr>
            <a:lvl3pPr marL="907650" indent="0">
              <a:buNone/>
              <a:defRPr sz="1800" b="1"/>
            </a:lvl3pPr>
            <a:lvl4pPr marL="1361400" indent="0">
              <a:buNone/>
              <a:defRPr sz="1600" b="1"/>
            </a:lvl4pPr>
            <a:lvl5pPr marL="1815299" indent="0">
              <a:buNone/>
              <a:defRPr sz="1600" b="1"/>
            </a:lvl5pPr>
            <a:lvl6pPr marL="2268900" indent="0">
              <a:buNone/>
              <a:defRPr sz="1600" b="1"/>
            </a:lvl6pPr>
            <a:lvl7pPr marL="2722683" indent="0">
              <a:buNone/>
              <a:defRPr sz="1600" b="1"/>
            </a:lvl7pPr>
            <a:lvl8pPr marL="3176516" indent="0">
              <a:buNone/>
              <a:defRPr sz="1600" b="1"/>
            </a:lvl8pPr>
            <a:lvl9pPr marL="363033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75" y="1631284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DE09975-A54B-4F7C-84BF-4475C64323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779165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BDADFA-A1DA-469F-813D-177C012EA76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935110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477D041-64EF-4D50-A249-EAD2A05B91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934214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4" y="20493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77" y="20514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4" y="107663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3718" indent="0">
              <a:buNone/>
              <a:defRPr sz="1200"/>
            </a:lvl2pPr>
            <a:lvl3pPr marL="907650" indent="0">
              <a:buNone/>
              <a:defRPr sz="1000"/>
            </a:lvl3pPr>
            <a:lvl4pPr marL="1361400" indent="0">
              <a:buNone/>
              <a:defRPr sz="900"/>
            </a:lvl4pPr>
            <a:lvl5pPr marL="1815299" indent="0">
              <a:buNone/>
              <a:defRPr sz="900"/>
            </a:lvl5pPr>
            <a:lvl6pPr marL="2268900" indent="0">
              <a:buNone/>
              <a:defRPr sz="900"/>
            </a:lvl6pPr>
            <a:lvl7pPr marL="2722683" indent="0">
              <a:buNone/>
              <a:defRPr sz="900"/>
            </a:lvl7pPr>
            <a:lvl8pPr marL="3176516" indent="0">
              <a:buNone/>
              <a:defRPr sz="900"/>
            </a:lvl8pPr>
            <a:lvl9pPr marL="363033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E00F484-8FBA-473E-8A50-0F4D46B571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32866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0BB99-6173-47C8-BBC9-0C05CD20079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2648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72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709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3718" indent="0">
              <a:buNone/>
              <a:defRPr sz="2800"/>
            </a:lvl2pPr>
            <a:lvl3pPr marL="907650" indent="0">
              <a:buNone/>
              <a:defRPr sz="2400"/>
            </a:lvl3pPr>
            <a:lvl4pPr marL="1361400" indent="0">
              <a:buNone/>
              <a:defRPr sz="2000"/>
            </a:lvl4pPr>
            <a:lvl5pPr marL="1815299" indent="0">
              <a:buNone/>
              <a:defRPr sz="2000"/>
            </a:lvl5pPr>
            <a:lvl6pPr marL="2268900" indent="0">
              <a:buNone/>
              <a:defRPr sz="2000"/>
            </a:lvl6pPr>
            <a:lvl7pPr marL="2722683" indent="0">
              <a:buNone/>
              <a:defRPr sz="2000"/>
            </a:lvl7pPr>
            <a:lvl8pPr marL="3176516" indent="0">
              <a:buNone/>
              <a:defRPr sz="2000"/>
            </a:lvl8pPr>
            <a:lvl9pPr marL="3630335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6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3718" indent="0">
              <a:buNone/>
              <a:defRPr sz="1200"/>
            </a:lvl2pPr>
            <a:lvl3pPr marL="907650" indent="0">
              <a:buNone/>
              <a:defRPr sz="1000"/>
            </a:lvl3pPr>
            <a:lvl4pPr marL="1361400" indent="0">
              <a:buNone/>
              <a:defRPr sz="900"/>
            </a:lvl4pPr>
            <a:lvl5pPr marL="1815299" indent="0">
              <a:buNone/>
              <a:defRPr sz="900"/>
            </a:lvl5pPr>
            <a:lvl6pPr marL="2268900" indent="0">
              <a:buNone/>
              <a:defRPr sz="900"/>
            </a:lvl6pPr>
            <a:lvl7pPr marL="2722683" indent="0">
              <a:buNone/>
              <a:defRPr sz="900"/>
            </a:lvl7pPr>
            <a:lvl8pPr marL="3176516" indent="0">
              <a:buNone/>
              <a:defRPr sz="900"/>
            </a:lvl8pPr>
            <a:lvl9pPr marL="363033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E1F0042-098D-4ECA-83CD-1B0DC1F5F5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510520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E40A02F-BE08-4315-B67D-8758F5C00D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244577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70" y="77441"/>
            <a:ext cx="2060574" cy="44648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41"/>
            <a:ext cx="6030912" cy="446484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CAC7138-BF0C-4BC0-848E-6FF4991332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457579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標題及文字在物件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71" y="7754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200609"/>
            <a:ext cx="8229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927898"/>
            <a:ext cx="8229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E9B6E95-8A04-41E4-B1B7-163864F429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508000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71" y="7754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00478"/>
            <a:ext cx="8229600" cy="3342085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F311EC6-12A2-4638-9EB6-B04C99DD19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060324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271" y="7754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328" y="1200478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478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B6E758A-89D6-495A-8A64-647E04923E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351822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271" y="77441"/>
            <a:ext cx="8243887" cy="446484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D48C399-3427-4D42-9DC4-8CD26C142A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399004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92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7162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5530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944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26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121" indent="0">
              <a:buNone/>
              <a:defRPr sz="900"/>
            </a:lvl2pPr>
            <a:lvl3pPr marL="680547" indent="0">
              <a:buNone/>
              <a:defRPr sz="800"/>
            </a:lvl3pPr>
            <a:lvl4pPr marL="1020821" indent="0">
              <a:buNone/>
              <a:defRPr sz="700"/>
            </a:lvl4pPr>
            <a:lvl5pPr marL="1361094" indent="0">
              <a:buNone/>
              <a:defRPr sz="700"/>
            </a:lvl5pPr>
            <a:lvl6pPr marL="1701521" indent="0">
              <a:buNone/>
              <a:defRPr sz="700"/>
            </a:lvl6pPr>
            <a:lvl7pPr marL="2041640" indent="0">
              <a:buNone/>
              <a:defRPr sz="700"/>
            </a:lvl7pPr>
            <a:lvl8pPr marL="2381762" indent="0">
              <a:buNone/>
              <a:defRPr sz="700"/>
            </a:lvl8pPr>
            <a:lvl9pPr marL="272207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AC82F-0C31-44CA-8E68-D01FED345C2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6237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2484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6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08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34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60" indent="0">
              <a:buNone/>
              <a:defRPr sz="1600" b="1"/>
            </a:lvl8pPr>
            <a:lvl9pPr marL="365412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79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6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08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34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60" indent="0">
              <a:buNone/>
              <a:defRPr sz="1600" b="1"/>
            </a:lvl8pPr>
            <a:lvl9pPr marL="365412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7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0832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6132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8508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9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345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46" indent="0">
              <a:buNone/>
              <a:defRPr sz="1200"/>
            </a:lvl2pPr>
            <a:lvl3pPr marL="913545" indent="0">
              <a:buNone/>
              <a:defRPr sz="1000"/>
            </a:lvl3pPr>
            <a:lvl4pPr marL="1370308" indent="0">
              <a:buNone/>
              <a:defRPr sz="900"/>
            </a:lvl4pPr>
            <a:lvl5pPr marL="1827089" indent="0">
              <a:buNone/>
              <a:defRPr sz="900"/>
            </a:lvl5pPr>
            <a:lvl6pPr marL="2283834" indent="0">
              <a:buNone/>
              <a:defRPr sz="900"/>
            </a:lvl6pPr>
            <a:lvl7pPr marL="2740580" indent="0">
              <a:buNone/>
              <a:defRPr sz="900"/>
            </a:lvl7pPr>
            <a:lvl8pPr marL="3197360" indent="0">
              <a:buNone/>
              <a:defRPr sz="900"/>
            </a:lvl8pPr>
            <a:lvl9pPr marL="365412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01572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46" indent="0">
              <a:buNone/>
              <a:defRPr sz="2800"/>
            </a:lvl2pPr>
            <a:lvl3pPr marL="913545" indent="0">
              <a:buNone/>
              <a:defRPr sz="2400"/>
            </a:lvl3pPr>
            <a:lvl4pPr marL="1370308" indent="0">
              <a:buNone/>
              <a:defRPr sz="2000"/>
            </a:lvl4pPr>
            <a:lvl5pPr marL="1827089" indent="0">
              <a:buNone/>
              <a:defRPr sz="2000"/>
            </a:lvl5pPr>
            <a:lvl6pPr marL="2283834" indent="0">
              <a:buNone/>
              <a:defRPr sz="2000"/>
            </a:lvl6pPr>
            <a:lvl7pPr marL="2740580" indent="0">
              <a:buNone/>
              <a:defRPr sz="2000"/>
            </a:lvl7pPr>
            <a:lvl8pPr marL="3197360" indent="0">
              <a:buNone/>
              <a:defRPr sz="2000"/>
            </a:lvl8pPr>
            <a:lvl9pPr marL="3654128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46" indent="0">
              <a:buNone/>
              <a:defRPr sz="1200"/>
            </a:lvl2pPr>
            <a:lvl3pPr marL="913545" indent="0">
              <a:buNone/>
              <a:defRPr sz="1000"/>
            </a:lvl3pPr>
            <a:lvl4pPr marL="1370308" indent="0">
              <a:buNone/>
              <a:defRPr sz="900"/>
            </a:lvl4pPr>
            <a:lvl5pPr marL="1827089" indent="0">
              <a:buNone/>
              <a:defRPr sz="900"/>
            </a:lvl5pPr>
            <a:lvl6pPr marL="2283834" indent="0">
              <a:buNone/>
              <a:defRPr sz="900"/>
            </a:lvl6pPr>
            <a:lvl7pPr marL="2740580" indent="0">
              <a:buNone/>
              <a:defRPr sz="900"/>
            </a:lvl7pPr>
            <a:lvl8pPr marL="3197360" indent="0">
              <a:buNone/>
              <a:defRPr sz="900"/>
            </a:lvl8pPr>
            <a:lvl9pPr marL="365412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51989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9218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9022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42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146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8002C-B7F7-4510-9E9E-66F09D0DA9C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7692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5BEAE-926E-48B5-B224-DF22BBCACBCB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52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9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121" indent="0">
              <a:buNone/>
              <a:defRPr sz="2100"/>
            </a:lvl2pPr>
            <a:lvl3pPr marL="680547" indent="0">
              <a:buNone/>
              <a:defRPr sz="1800"/>
            </a:lvl3pPr>
            <a:lvl4pPr marL="1020821" indent="0">
              <a:buNone/>
              <a:defRPr sz="1500"/>
            </a:lvl4pPr>
            <a:lvl5pPr marL="1361094" indent="0">
              <a:buNone/>
              <a:defRPr sz="1500"/>
            </a:lvl5pPr>
            <a:lvl6pPr marL="1701521" indent="0">
              <a:buNone/>
              <a:defRPr sz="1500"/>
            </a:lvl6pPr>
            <a:lvl7pPr marL="2041640" indent="0">
              <a:buNone/>
              <a:defRPr sz="1500"/>
            </a:lvl7pPr>
            <a:lvl8pPr marL="2381762" indent="0">
              <a:buNone/>
              <a:defRPr sz="1500"/>
            </a:lvl8pPr>
            <a:lvl9pPr marL="2722071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3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121" indent="0">
              <a:buNone/>
              <a:defRPr sz="900"/>
            </a:lvl2pPr>
            <a:lvl3pPr marL="680547" indent="0">
              <a:buNone/>
              <a:defRPr sz="800"/>
            </a:lvl3pPr>
            <a:lvl4pPr marL="1020821" indent="0">
              <a:buNone/>
              <a:defRPr sz="700"/>
            </a:lvl4pPr>
            <a:lvl5pPr marL="1361094" indent="0">
              <a:buNone/>
              <a:defRPr sz="700"/>
            </a:lvl5pPr>
            <a:lvl6pPr marL="1701521" indent="0">
              <a:buNone/>
              <a:defRPr sz="700"/>
            </a:lvl6pPr>
            <a:lvl7pPr marL="2041640" indent="0">
              <a:buNone/>
              <a:defRPr sz="700"/>
            </a:lvl7pPr>
            <a:lvl8pPr marL="2381762" indent="0">
              <a:buNone/>
              <a:defRPr sz="700"/>
            </a:lvl8pPr>
            <a:lvl9pPr marL="2722071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D0706-6B5F-4487-B343-4A5C02F1837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1542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5" y="330521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75" y="218009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283" indent="0">
              <a:buNone/>
              <a:defRPr sz="1400"/>
            </a:lvl2pPr>
            <a:lvl3pPr marL="680853" indent="0">
              <a:buNone/>
              <a:defRPr sz="1200"/>
            </a:lvl3pPr>
            <a:lvl4pPr marL="1021280" indent="0">
              <a:buNone/>
              <a:defRPr sz="1100"/>
            </a:lvl4pPr>
            <a:lvl5pPr marL="1361706" indent="0">
              <a:buNone/>
              <a:defRPr sz="1100"/>
            </a:lvl5pPr>
            <a:lvl6pPr marL="1702277" indent="0">
              <a:buNone/>
              <a:defRPr sz="1100"/>
            </a:lvl6pPr>
            <a:lvl7pPr marL="2042558" indent="0">
              <a:buNone/>
              <a:defRPr sz="1100"/>
            </a:lvl7pPr>
            <a:lvl8pPr marL="2382842" indent="0">
              <a:buNone/>
              <a:defRPr sz="1100"/>
            </a:lvl8pPr>
            <a:lvl9pPr marL="2723295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B1BDD-C6C8-4F01-95BC-9DF5E977276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2640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444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444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E637F-ED5E-439F-A6AF-998AC3B87B06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2656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400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283" indent="0">
              <a:buNone/>
              <a:defRPr sz="1500" b="1"/>
            </a:lvl2pPr>
            <a:lvl3pPr marL="680853" indent="0">
              <a:buNone/>
              <a:defRPr sz="1400" b="1"/>
            </a:lvl3pPr>
            <a:lvl4pPr marL="1021280" indent="0">
              <a:buNone/>
              <a:defRPr sz="1200" b="1"/>
            </a:lvl4pPr>
            <a:lvl5pPr marL="1361706" indent="0">
              <a:buNone/>
              <a:defRPr sz="1200" b="1"/>
            </a:lvl5pPr>
            <a:lvl6pPr marL="1702277" indent="0">
              <a:buNone/>
              <a:defRPr sz="1200" b="1"/>
            </a:lvl6pPr>
            <a:lvl7pPr marL="2042558" indent="0">
              <a:buNone/>
              <a:defRPr sz="1200" b="1"/>
            </a:lvl7pPr>
            <a:lvl8pPr marL="2382842" indent="0">
              <a:buNone/>
              <a:defRPr sz="1200" b="1"/>
            </a:lvl8pPr>
            <a:lvl9pPr marL="2723295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217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151" y="1151400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283" indent="0">
              <a:buNone/>
              <a:defRPr sz="1500" b="1"/>
            </a:lvl2pPr>
            <a:lvl3pPr marL="680853" indent="0">
              <a:buNone/>
              <a:defRPr sz="1400" b="1"/>
            </a:lvl3pPr>
            <a:lvl4pPr marL="1021280" indent="0">
              <a:buNone/>
              <a:defRPr sz="1200" b="1"/>
            </a:lvl4pPr>
            <a:lvl5pPr marL="1361706" indent="0">
              <a:buNone/>
              <a:defRPr sz="1200" b="1"/>
            </a:lvl5pPr>
            <a:lvl6pPr marL="1702277" indent="0">
              <a:buNone/>
              <a:defRPr sz="1200" b="1"/>
            </a:lvl6pPr>
            <a:lvl7pPr marL="2042558" indent="0">
              <a:buNone/>
              <a:defRPr sz="1200" b="1"/>
            </a:lvl7pPr>
            <a:lvl8pPr marL="2382842" indent="0">
              <a:buNone/>
              <a:defRPr sz="1200" b="1"/>
            </a:lvl8pPr>
            <a:lvl9pPr marL="2723295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151" y="1631217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07793-0A2C-42DD-B5ED-0E509208AF5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3955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C1B00-BC28-4F3F-A365-2267F7F803D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3577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0BB99-6173-47C8-BBC9-0C05CD20079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9062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86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4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99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283" indent="0">
              <a:buNone/>
              <a:defRPr sz="900"/>
            </a:lvl2pPr>
            <a:lvl3pPr marL="680853" indent="0">
              <a:buNone/>
              <a:defRPr sz="800"/>
            </a:lvl3pPr>
            <a:lvl4pPr marL="1021280" indent="0">
              <a:buNone/>
              <a:defRPr sz="700"/>
            </a:lvl4pPr>
            <a:lvl5pPr marL="1361706" indent="0">
              <a:buNone/>
              <a:defRPr sz="700"/>
            </a:lvl5pPr>
            <a:lvl6pPr marL="1702277" indent="0">
              <a:buNone/>
              <a:defRPr sz="700"/>
            </a:lvl6pPr>
            <a:lvl7pPr marL="2042558" indent="0">
              <a:buNone/>
              <a:defRPr sz="700"/>
            </a:lvl7pPr>
            <a:lvl8pPr marL="2382842" indent="0">
              <a:buNone/>
              <a:defRPr sz="700"/>
            </a:lvl8pPr>
            <a:lvl9pPr marL="2723295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AC82F-0C31-44CA-8E68-D01FED345C2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4025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9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642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283" indent="0">
              <a:buNone/>
              <a:defRPr sz="2100"/>
            </a:lvl2pPr>
            <a:lvl3pPr marL="680853" indent="0">
              <a:buNone/>
              <a:defRPr sz="1800"/>
            </a:lvl3pPr>
            <a:lvl4pPr marL="1021280" indent="0">
              <a:buNone/>
              <a:defRPr sz="1500"/>
            </a:lvl4pPr>
            <a:lvl5pPr marL="1361706" indent="0">
              <a:buNone/>
              <a:defRPr sz="1500"/>
            </a:lvl5pPr>
            <a:lvl6pPr marL="1702277" indent="0">
              <a:buNone/>
              <a:defRPr sz="1500"/>
            </a:lvl6pPr>
            <a:lvl7pPr marL="2042558" indent="0">
              <a:buNone/>
              <a:defRPr sz="1500"/>
            </a:lvl7pPr>
            <a:lvl8pPr marL="2382842" indent="0">
              <a:buNone/>
              <a:defRPr sz="1500"/>
            </a:lvl8pPr>
            <a:lvl9pPr marL="2723295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6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283" indent="0">
              <a:buNone/>
              <a:defRPr sz="900"/>
            </a:lvl2pPr>
            <a:lvl3pPr marL="680853" indent="0">
              <a:buNone/>
              <a:defRPr sz="800"/>
            </a:lvl3pPr>
            <a:lvl4pPr marL="1021280" indent="0">
              <a:buNone/>
              <a:defRPr sz="700"/>
            </a:lvl4pPr>
            <a:lvl5pPr marL="1361706" indent="0">
              <a:buNone/>
              <a:defRPr sz="700"/>
            </a:lvl5pPr>
            <a:lvl6pPr marL="1702277" indent="0">
              <a:buNone/>
              <a:defRPr sz="700"/>
            </a:lvl6pPr>
            <a:lvl7pPr marL="2042558" indent="0">
              <a:buNone/>
              <a:defRPr sz="700"/>
            </a:lvl7pPr>
            <a:lvl8pPr marL="2382842" indent="0">
              <a:buNone/>
              <a:defRPr sz="700"/>
            </a:lvl8pPr>
            <a:lvl9pPr marL="2723295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D0706-6B5F-4487-B343-4A5C02F1837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251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9403E-D628-482B-B7F6-819E6FCAFB9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4968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45" y="77436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36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EF7C-873C-482E-ABAC-6D8330E19392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3261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65" y="774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444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444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DCFB8-D08A-4462-B531-7831C0A68204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68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9403E-D628-482B-B7F6-819E6FCAFB9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62934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65" y="774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62" y="1200444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610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8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D2BB2-147C-42A5-A9B9-CA205060A76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9906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365" y="77436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0E47E-7D9E-414D-98E7-4C9B43985510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8981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61" y="1598011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6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283" indent="0" algn="ctr">
              <a:buNone/>
              <a:defRPr/>
            </a:lvl2pPr>
            <a:lvl3pPr marL="680853" indent="0" algn="ctr">
              <a:buNone/>
              <a:defRPr/>
            </a:lvl3pPr>
            <a:lvl4pPr marL="1021280" indent="0" algn="ctr">
              <a:buNone/>
              <a:defRPr/>
            </a:lvl4pPr>
            <a:lvl5pPr marL="1361706" indent="0" algn="ctr">
              <a:buNone/>
              <a:defRPr/>
            </a:lvl5pPr>
            <a:lvl6pPr marL="1702277" indent="0" algn="ctr">
              <a:buNone/>
              <a:defRPr/>
            </a:lvl6pPr>
            <a:lvl7pPr marL="2042558" indent="0" algn="ctr">
              <a:buNone/>
              <a:defRPr/>
            </a:lvl7pPr>
            <a:lvl8pPr marL="2382842" indent="0" algn="ctr">
              <a:buNone/>
              <a:defRPr/>
            </a:lvl8pPr>
            <a:lvl9pPr marL="2723295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552A5-CC30-4587-B50A-42FA81CC24D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0269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62" y="1200216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216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512D7-5954-4F18-9420-9AB3A06B74CD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40413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6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705" indent="0" algn="ctr">
              <a:buNone/>
              <a:defRPr/>
            </a:lvl2pPr>
            <a:lvl3pPr marL="683539" indent="0" algn="ctr">
              <a:buNone/>
              <a:defRPr/>
            </a:lvl3pPr>
            <a:lvl4pPr marL="1025309" indent="0" algn="ctr">
              <a:buNone/>
              <a:defRPr/>
            </a:lvl4pPr>
            <a:lvl5pPr marL="1367078" indent="0" algn="ctr">
              <a:buNone/>
              <a:defRPr/>
            </a:lvl5pPr>
            <a:lvl6pPr marL="1708913" indent="0" algn="ctr">
              <a:buNone/>
              <a:defRPr/>
            </a:lvl6pPr>
            <a:lvl7pPr marL="2050616" indent="0" algn="ctr">
              <a:buNone/>
              <a:defRPr/>
            </a:lvl7pPr>
            <a:lvl8pPr marL="2392320" indent="0" algn="ctr">
              <a:buNone/>
              <a:defRPr/>
            </a:lvl8pPr>
            <a:lvl9pPr marL="273403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C69E1-002B-422F-AB18-467F202A81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7507929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CC84D-3F83-4C35-AD35-67A894C4C3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656140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38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705" indent="0">
              <a:buNone/>
              <a:defRPr sz="1400"/>
            </a:lvl2pPr>
            <a:lvl3pPr marL="683539" indent="0">
              <a:buNone/>
              <a:defRPr sz="1200"/>
            </a:lvl3pPr>
            <a:lvl4pPr marL="1025309" indent="0">
              <a:buNone/>
              <a:defRPr sz="1100"/>
            </a:lvl4pPr>
            <a:lvl5pPr marL="1367078" indent="0">
              <a:buNone/>
              <a:defRPr sz="1100"/>
            </a:lvl5pPr>
            <a:lvl6pPr marL="1708913" indent="0">
              <a:buNone/>
              <a:defRPr sz="1100"/>
            </a:lvl6pPr>
            <a:lvl7pPr marL="2050616" indent="0">
              <a:buNone/>
              <a:defRPr sz="1100"/>
            </a:lvl7pPr>
            <a:lvl8pPr marL="2392320" indent="0">
              <a:buNone/>
              <a:defRPr sz="1100"/>
            </a:lvl8pPr>
            <a:lvl9pPr marL="273403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7FE2-EF9C-4901-AAAE-6AB591A4FB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699650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31402-9EC0-47EB-B98E-739E831A39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602059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705" indent="0">
              <a:buNone/>
              <a:defRPr sz="1500" b="1"/>
            </a:lvl2pPr>
            <a:lvl3pPr marL="683539" indent="0">
              <a:buNone/>
              <a:defRPr sz="1400" b="1"/>
            </a:lvl3pPr>
            <a:lvl4pPr marL="1025309" indent="0">
              <a:buNone/>
              <a:defRPr sz="1200" b="1"/>
            </a:lvl4pPr>
            <a:lvl5pPr marL="1367078" indent="0">
              <a:buNone/>
              <a:defRPr sz="1200" b="1"/>
            </a:lvl5pPr>
            <a:lvl6pPr marL="1708913" indent="0">
              <a:buNone/>
              <a:defRPr sz="1200" b="1"/>
            </a:lvl6pPr>
            <a:lvl7pPr marL="2050616" indent="0">
              <a:buNone/>
              <a:defRPr sz="1200" b="1"/>
            </a:lvl7pPr>
            <a:lvl8pPr marL="2392320" indent="0">
              <a:buNone/>
              <a:defRPr sz="1200" b="1"/>
            </a:lvl8pPr>
            <a:lvl9pPr marL="273403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0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705" indent="0">
              <a:buNone/>
              <a:defRPr sz="1500" b="1"/>
            </a:lvl2pPr>
            <a:lvl3pPr marL="683539" indent="0">
              <a:buNone/>
              <a:defRPr sz="1400" b="1"/>
            </a:lvl3pPr>
            <a:lvl4pPr marL="1025309" indent="0">
              <a:buNone/>
              <a:defRPr sz="1200" b="1"/>
            </a:lvl4pPr>
            <a:lvl5pPr marL="1367078" indent="0">
              <a:buNone/>
              <a:defRPr sz="1200" b="1"/>
            </a:lvl5pPr>
            <a:lvl6pPr marL="1708913" indent="0">
              <a:buNone/>
              <a:defRPr sz="1200" b="1"/>
            </a:lvl6pPr>
            <a:lvl7pPr marL="2050616" indent="0">
              <a:buNone/>
              <a:defRPr sz="1200" b="1"/>
            </a:lvl7pPr>
            <a:lvl8pPr marL="2392320" indent="0">
              <a:buNone/>
              <a:defRPr sz="1200" b="1"/>
            </a:lvl8pPr>
            <a:lvl9pPr marL="273403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38490-3F1F-4BC3-896E-3EBD3F3773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697918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481C8-299F-43F4-903C-4B60FA57F85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9791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385" y="77436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36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EF7C-873C-482E-ABAC-6D8330E19392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5676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6F892-9DAA-4F6C-8113-5DD18A5021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255416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89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3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705" indent="0">
              <a:buNone/>
              <a:defRPr sz="900"/>
            </a:lvl2pPr>
            <a:lvl3pPr marL="683539" indent="0">
              <a:buNone/>
              <a:defRPr sz="800"/>
            </a:lvl3pPr>
            <a:lvl4pPr marL="1025309" indent="0">
              <a:buNone/>
              <a:defRPr sz="700"/>
            </a:lvl4pPr>
            <a:lvl5pPr marL="1367078" indent="0">
              <a:buNone/>
              <a:defRPr sz="700"/>
            </a:lvl5pPr>
            <a:lvl6pPr marL="1708913" indent="0">
              <a:buNone/>
              <a:defRPr sz="700"/>
            </a:lvl6pPr>
            <a:lvl7pPr marL="2050616" indent="0">
              <a:buNone/>
              <a:defRPr sz="700"/>
            </a:lvl7pPr>
            <a:lvl8pPr marL="2392320" indent="0">
              <a:buNone/>
              <a:defRPr sz="700"/>
            </a:lvl8pPr>
            <a:lvl9pPr marL="2734039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BC0B-A594-47E1-B043-EA5CDD2FB7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824060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562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705" indent="0">
              <a:buNone/>
              <a:defRPr sz="2100"/>
            </a:lvl2pPr>
            <a:lvl3pPr marL="683539" indent="0">
              <a:buNone/>
              <a:defRPr sz="1800"/>
            </a:lvl3pPr>
            <a:lvl4pPr marL="1025309" indent="0">
              <a:buNone/>
              <a:defRPr sz="1500"/>
            </a:lvl4pPr>
            <a:lvl5pPr marL="1367078" indent="0">
              <a:buNone/>
              <a:defRPr sz="1500"/>
            </a:lvl5pPr>
            <a:lvl6pPr marL="1708913" indent="0">
              <a:buNone/>
              <a:defRPr sz="1500"/>
            </a:lvl6pPr>
            <a:lvl7pPr marL="2050616" indent="0">
              <a:buNone/>
              <a:defRPr sz="1500"/>
            </a:lvl7pPr>
            <a:lvl8pPr marL="2392320" indent="0">
              <a:buNone/>
              <a:defRPr sz="1500"/>
            </a:lvl8pPr>
            <a:lvl9pPr marL="2734039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4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705" indent="0">
              <a:buNone/>
              <a:defRPr sz="900"/>
            </a:lvl2pPr>
            <a:lvl3pPr marL="683539" indent="0">
              <a:buNone/>
              <a:defRPr sz="800"/>
            </a:lvl3pPr>
            <a:lvl4pPr marL="1025309" indent="0">
              <a:buNone/>
              <a:defRPr sz="700"/>
            </a:lvl4pPr>
            <a:lvl5pPr marL="1367078" indent="0">
              <a:buNone/>
              <a:defRPr sz="700"/>
            </a:lvl5pPr>
            <a:lvl6pPr marL="1708913" indent="0">
              <a:buNone/>
              <a:defRPr sz="700"/>
            </a:lvl6pPr>
            <a:lvl7pPr marL="2050616" indent="0">
              <a:buNone/>
              <a:defRPr sz="700"/>
            </a:lvl7pPr>
            <a:lvl8pPr marL="2392320" indent="0">
              <a:buNone/>
              <a:defRPr sz="700"/>
            </a:lvl8pPr>
            <a:lvl9pPr marL="2734039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5046-130A-4FEC-87EB-0459D337BF1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007171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641FF-B69C-4843-AD72-65FF7207F7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830250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193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193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4E9AA-5501-49C7-8DB0-8FD6B165DF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880852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5D6A0-1515-4AA9-BB9B-66CB508357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51240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6193"/>
            <a:ext cx="8229600" cy="43886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ADFCC-6EFA-419A-A22F-DFBDDAA7A1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260143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49A1F-C92C-43AC-B998-80C05BDCB4F1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4389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81B6F-20B9-4743-A02B-63E235D5D441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161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7560E-565D-4C08-A18E-C177F5017AA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2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B3DD5-90CA-4052-8962-AEFD8814CE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8565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423" y="77431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DCFB8-D08A-4462-B531-7831C0A68204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9768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CFA2A-ED06-40A9-89FF-5B426FF0C7B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2155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B5950-6DC3-48B2-8FF6-F35B6F94E25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3147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40BA6-6BC1-4F10-B05B-31E160D2588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5629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89602-BBC7-4829-AE10-34AE221CE6D1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202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4AA08-C82E-44E0-8F6F-8B8E0B9B9CF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1961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1DA40-D90B-419C-BBFE-74778956E1B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849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C2020-C12E-4E34-9565-0BD971A5638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1135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33BED-90FA-434D-9782-F79056C3D87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4199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9A01E4DF-0079-4D43-BC6D-F8CBC58D369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88292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C5E92B5B-796C-428D-9C2A-5A0C32AFE1E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37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423" y="77431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588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88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D2BB2-147C-42A5-A9B9-CA205060A76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3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423" y="77436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0E47E-7D9E-414D-98E7-4C9B43985510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36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71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121" indent="0" algn="ctr">
              <a:buNone/>
              <a:defRPr/>
            </a:lvl2pPr>
            <a:lvl3pPr marL="680547" indent="0" algn="ctr">
              <a:buNone/>
              <a:defRPr/>
            </a:lvl3pPr>
            <a:lvl4pPr marL="1020821" indent="0" algn="ctr">
              <a:buNone/>
              <a:defRPr/>
            </a:lvl4pPr>
            <a:lvl5pPr marL="1361094" indent="0" algn="ctr">
              <a:buNone/>
              <a:defRPr/>
            </a:lvl5pPr>
            <a:lvl6pPr marL="1701521" indent="0" algn="ctr">
              <a:buNone/>
              <a:defRPr/>
            </a:lvl6pPr>
            <a:lvl7pPr marL="2041640" indent="0" algn="ctr">
              <a:buNone/>
              <a:defRPr/>
            </a:lvl7pPr>
            <a:lvl8pPr marL="2381762" indent="0" algn="ctr">
              <a:buNone/>
              <a:defRPr/>
            </a:lvl8pPr>
            <a:lvl9pPr marL="272207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552A5-CC30-4587-B50A-42FA81CC24D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38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512D7-5954-4F18-9420-9AB3A06B74CD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36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53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567142 w 596"/>
                  <a:gd name="T1" fmla="*/ 12463502 h 666"/>
                  <a:gd name="T2" fmla="*/ 203036 w 596"/>
                  <a:gd name="T3" fmla="*/ 11478852 h 666"/>
                  <a:gd name="T4" fmla="*/ 0 w 596"/>
                  <a:gd name="T5" fmla="*/ 9726558 h 666"/>
                  <a:gd name="T6" fmla="*/ 141305 w 596"/>
                  <a:gd name="T7" fmla="*/ 7478801 h 666"/>
                  <a:gd name="T8" fmla="*/ 876600 w 596"/>
                  <a:gd name="T9" fmla="*/ 5088127 h 666"/>
                  <a:gd name="T10" fmla="*/ 2408816 w 596"/>
                  <a:gd name="T11" fmla="*/ 2825090 h 666"/>
                  <a:gd name="T12" fmla="*/ 4979578 w 596"/>
                  <a:gd name="T13" fmla="*/ 1042370 h 666"/>
                  <a:gd name="T14" fmla="*/ 8650079 w 596"/>
                  <a:gd name="T15" fmla="*/ 61081 h 666"/>
                  <a:gd name="T16" fmla="*/ 13317922 w 596"/>
                  <a:gd name="T17" fmla="*/ 303676 h 666"/>
                  <a:gd name="T18" fmla="*/ 16967200 w 596"/>
                  <a:gd name="T19" fmla="*/ 2296825 h 666"/>
                  <a:gd name="T20" fmla="*/ 19412273 w 596"/>
                  <a:gd name="T21" fmla="*/ 5562088 h 666"/>
                  <a:gd name="T22" fmla="*/ 20716256 w 596"/>
                  <a:gd name="T23" fmla="*/ 9556573 h 666"/>
                  <a:gd name="T24" fmla="*/ 20853490 w 596"/>
                  <a:gd name="T25" fmla="*/ 13775498 h 666"/>
                  <a:gd name="T26" fmla="*/ 19837831 w 596"/>
                  <a:gd name="T27" fmla="*/ 17683746 h 666"/>
                  <a:gd name="T28" fmla="*/ 17765367 w 596"/>
                  <a:gd name="T29" fmla="*/ 20703857 h 666"/>
                  <a:gd name="T30" fmla="*/ 14620342 w 596"/>
                  <a:gd name="T31" fmla="*/ 22322179 h 666"/>
                  <a:gd name="T32" fmla="*/ 13631882 w 596"/>
                  <a:gd name="T33" fmla="*/ 22179387 h 666"/>
                  <a:gd name="T34" fmla="*/ 15448238 w 596"/>
                  <a:gd name="T35" fmla="*/ 20780312 h 666"/>
                  <a:gd name="T36" fmla="*/ 16888770 w 596"/>
                  <a:gd name="T37" fmla="*/ 18319680 h 666"/>
                  <a:gd name="T38" fmla="*/ 17828607 w 596"/>
                  <a:gd name="T39" fmla="*/ 15279549 h 666"/>
                  <a:gd name="T40" fmla="*/ 18219355 w 596"/>
                  <a:gd name="T41" fmla="*/ 11962125 h 666"/>
                  <a:gd name="T42" fmla="*/ 18016472 w 596"/>
                  <a:gd name="T43" fmla="*/ 8685074 h 666"/>
                  <a:gd name="T44" fmla="*/ 17001095 w 596"/>
                  <a:gd name="T45" fmla="*/ 5859092 h 666"/>
                  <a:gd name="T46" fmla="*/ 15166234 w 596"/>
                  <a:gd name="T47" fmla="*/ 3771931 h 666"/>
                  <a:gd name="T48" fmla="*/ 11957958 w 596"/>
                  <a:gd name="T49" fmla="*/ 2517871 h 666"/>
                  <a:gd name="T50" fmla="*/ 8616993 w 596"/>
                  <a:gd name="T51" fmla="*/ 2052888 h 666"/>
                  <a:gd name="T52" fmla="*/ 6094975 w 596"/>
                  <a:gd name="T53" fmla="*/ 2383958 h 666"/>
                  <a:gd name="T54" fmla="*/ 4244688 w 596"/>
                  <a:gd name="T55" fmla="*/ 3398860 h 666"/>
                  <a:gd name="T56" fmla="*/ 2940873 w 596"/>
                  <a:gd name="T57" fmla="*/ 5011672 h 666"/>
                  <a:gd name="T58" fmla="*/ 1988460 w 596"/>
                  <a:gd name="T59" fmla="*/ 6928359 h 666"/>
                  <a:gd name="T60" fmla="*/ 1393039 w 596"/>
                  <a:gd name="T61" fmla="*/ 9149246 h 666"/>
                  <a:gd name="T62" fmla="*/ 987350 w 596"/>
                  <a:gd name="T63" fmla="*/ 11419113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892152 h 237"/>
                  <a:gd name="T4" fmla="*/ 105628 w 257"/>
                  <a:gd name="T5" fmla="*/ 1791204 h 237"/>
                  <a:gd name="T6" fmla="*/ 187039 w 257"/>
                  <a:gd name="T7" fmla="*/ 2684781 h 237"/>
                  <a:gd name="T8" fmla="*/ 345575 w 257"/>
                  <a:gd name="T9" fmla="*/ 3522271 h 237"/>
                  <a:gd name="T10" fmla="*/ 580751 w 257"/>
                  <a:gd name="T11" fmla="*/ 4270990 h 237"/>
                  <a:gd name="T12" fmla="*/ 864025 w 257"/>
                  <a:gd name="T13" fmla="*/ 5055315 h 237"/>
                  <a:gd name="T14" fmla="*/ 1215972 w 257"/>
                  <a:gd name="T15" fmla="*/ 5779104 h 237"/>
                  <a:gd name="T16" fmla="*/ 1635897 w 257"/>
                  <a:gd name="T17" fmla="*/ 6384746 h 237"/>
                  <a:gd name="T18" fmla="*/ 2154307 w 257"/>
                  <a:gd name="T19" fmla="*/ 6961574 h 237"/>
                  <a:gd name="T20" fmla="*/ 2760965 w 257"/>
                  <a:gd name="T21" fmla="*/ 7456051 h 237"/>
                  <a:gd name="T22" fmla="*/ 3411725 w 257"/>
                  <a:gd name="T23" fmla="*/ 7857424 h 237"/>
                  <a:gd name="T24" fmla="*/ 4212223 w 257"/>
                  <a:gd name="T25" fmla="*/ 8176165 h 237"/>
                  <a:gd name="T26" fmla="*/ 5079101 w 257"/>
                  <a:gd name="T27" fmla="*/ 8383663 h 237"/>
                  <a:gd name="T28" fmla="*/ 6050056 w 257"/>
                  <a:gd name="T29" fmla="*/ 8498272 h 237"/>
                  <a:gd name="T30" fmla="*/ 7072537 w 257"/>
                  <a:gd name="T31" fmla="*/ 8463840 h 237"/>
                  <a:gd name="T32" fmla="*/ 8262403 w 257"/>
                  <a:gd name="T33" fmla="*/ 8319654 h 237"/>
                  <a:gd name="T34" fmla="*/ 7201927 w 257"/>
                  <a:gd name="T35" fmla="*/ 8140571 h 237"/>
                  <a:gd name="T36" fmla="*/ 6263779 w 257"/>
                  <a:gd name="T37" fmla="*/ 7891670 h 237"/>
                  <a:gd name="T38" fmla="*/ 5469782 w 257"/>
                  <a:gd name="T39" fmla="*/ 7598886 h 237"/>
                  <a:gd name="T40" fmla="*/ 4759732 w 257"/>
                  <a:gd name="T41" fmla="*/ 7312753 h 237"/>
                  <a:gd name="T42" fmla="*/ 4109467 w 257"/>
                  <a:gd name="T43" fmla="*/ 6914548 h 237"/>
                  <a:gd name="T44" fmla="*/ 3603032 w 257"/>
                  <a:gd name="T45" fmla="*/ 6529102 h 237"/>
                  <a:gd name="T46" fmla="*/ 3123970 w 257"/>
                  <a:gd name="T47" fmla="*/ 6062194 h 237"/>
                  <a:gd name="T48" fmla="*/ 2701634 w 257"/>
                  <a:gd name="T49" fmla="*/ 5549902 h 237"/>
                  <a:gd name="T50" fmla="*/ 2312726 w 257"/>
                  <a:gd name="T51" fmla="*/ 5055315 h 237"/>
                  <a:gd name="T52" fmla="*/ 1967268 w 257"/>
                  <a:gd name="T53" fmla="*/ 4478485 h 237"/>
                  <a:gd name="T54" fmla="*/ 1679193 w 257"/>
                  <a:gd name="T55" fmla="*/ 3841169 h 237"/>
                  <a:gd name="T56" fmla="*/ 1386561 w 257"/>
                  <a:gd name="T57" fmla="*/ 3149612 h 237"/>
                  <a:gd name="T58" fmla="*/ 1055184 w 257"/>
                  <a:gd name="T59" fmla="*/ 2477075 h 237"/>
                  <a:gd name="T60" fmla="*/ 736297 w 257"/>
                  <a:gd name="T61" fmla="*/ 1680095 h 237"/>
                  <a:gd name="T62" fmla="*/ 388887 w 257"/>
                  <a:gd name="T63" fmla="*/ 86359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655159 w 124"/>
                  <a:gd name="T1" fmla="*/ 0 h 110"/>
                  <a:gd name="T2" fmla="*/ 4278815 w 124"/>
                  <a:gd name="T3" fmla="*/ 4416162 h 110"/>
                  <a:gd name="T4" fmla="*/ 4140542 w 124"/>
                  <a:gd name="T5" fmla="*/ 4380218 h 110"/>
                  <a:gd name="T6" fmla="*/ 3691380 w 124"/>
                  <a:gd name="T7" fmla="*/ 4309905 h 110"/>
                  <a:gd name="T8" fmla="*/ 3075203 w 124"/>
                  <a:gd name="T9" fmla="*/ 4143077 h 110"/>
                  <a:gd name="T10" fmla="*/ 2352105 w 124"/>
                  <a:gd name="T11" fmla="*/ 4055583 h 110"/>
                  <a:gd name="T12" fmla="*/ 1562519 w 124"/>
                  <a:gd name="T13" fmla="*/ 3981340 h 110"/>
                  <a:gd name="T14" fmla="*/ 863277 w 124"/>
                  <a:gd name="T15" fmla="*/ 4023317 h 110"/>
                  <a:gd name="T16" fmla="*/ 313119 w 124"/>
                  <a:gd name="T17" fmla="*/ 4182351 h 110"/>
                  <a:gd name="T18" fmla="*/ 0 w 124"/>
                  <a:gd name="T19" fmla="*/ 4511158 h 110"/>
                  <a:gd name="T20" fmla="*/ 140169 w 124"/>
                  <a:gd name="T21" fmla="*/ 4023317 h 110"/>
                  <a:gd name="T22" fmla="*/ 275867 w 124"/>
                  <a:gd name="T23" fmla="*/ 3639192 h 110"/>
                  <a:gd name="T24" fmla="*/ 554340 w 124"/>
                  <a:gd name="T25" fmla="*/ 3366086 h 110"/>
                  <a:gd name="T26" fmla="*/ 863277 w 124"/>
                  <a:gd name="T27" fmla="*/ 3111821 h 110"/>
                  <a:gd name="T28" fmla="*/ 1238324 w 124"/>
                  <a:gd name="T29" fmla="*/ 2949167 h 110"/>
                  <a:gd name="T30" fmla="*/ 1624768 w 124"/>
                  <a:gd name="T31" fmla="*/ 2910593 h 110"/>
                  <a:gd name="T32" fmla="*/ 2038917 w 124"/>
                  <a:gd name="T33" fmla="*/ 2910593 h 110"/>
                  <a:gd name="T34" fmla="*/ 2487768 w 124"/>
                  <a:gd name="T35" fmla="*/ 3038065 h 110"/>
                  <a:gd name="T36" fmla="*/ 2515859 w 124"/>
                  <a:gd name="T37" fmla="*/ 2910593 h 110"/>
                  <a:gd name="T38" fmla="*/ 2404778 w 124"/>
                  <a:gd name="T39" fmla="*/ 2295579 h 110"/>
                  <a:gd name="T40" fmla="*/ 2314829 w 124"/>
                  <a:gd name="T41" fmla="*/ 1557393 h 110"/>
                  <a:gd name="T42" fmla="*/ 2239898 w 124"/>
                  <a:gd name="T43" fmla="*/ 1232473 h 110"/>
                  <a:gd name="T44" fmla="*/ 2179088 w 124"/>
                  <a:gd name="T45" fmla="*/ 1232473 h 110"/>
                  <a:gd name="T46" fmla="*/ 2101668 w 124"/>
                  <a:gd name="T47" fmla="*/ 1190521 h 110"/>
                  <a:gd name="T48" fmla="*/ 2038917 w 124"/>
                  <a:gd name="T49" fmla="*/ 1070526 h 110"/>
                  <a:gd name="T50" fmla="*/ 1961544 w 124"/>
                  <a:gd name="T51" fmla="*/ 942322 h 110"/>
                  <a:gd name="T52" fmla="*/ 1961544 w 124"/>
                  <a:gd name="T53" fmla="*/ 776991 h 110"/>
                  <a:gd name="T54" fmla="*/ 2038917 w 124"/>
                  <a:gd name="T55" fmla="*/ 575554 h 110"/>
                  <a:gd name="T56" fmla="*/ 2267618 w 124"/>
                  <a:gd name="T57" fmla="*/ 329518 h 110"/>
                  <a:gd name="T58" fmla="*/ 2655159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84384 w 109"/>
                  <a:gd name="T3" fmla="*/ 26412 h 156"/>
                  <a:gd name="T4" fmla="*/ 664656 w 109"/>
                  <a:gd name="T5" fmla="*/ 157098 h 156"/>
                  <a:gd name="T6" fmla="*/ 1382661 w 109"/>
                  <a:gd name="T7" fmla="*/ 394408 h 156"/>
                  <a:gd name="T8" fmla="*/ 2158560 w 109"/>
                  <a:gd name="T9" fmla="*/ 777284 h 156"/>
                  <a:gd name="T10" fmla="*/ 2906921 w 109"/>
                  <a:gd name="T11" fmla="*/ 1438224 h 156"/>
                  <a:gd name="T12" fmla="*/ 3593608 w 109"/>
                  <a:gd name="T13" fmla="*/ 2315627 h 156"/>
                  <a:gd name="T14" fmla="*/ 4009196 w 109"/>
                  <a:gd name="T15" fmla="*/ 3523229 h 156"/>
                  <a:gd name="T16" fmla="*/ 4075128 w 109"/>
                  <a:gd name="T17" fmla="*/ 5090962 h 156"/>
                  <a:gd name="T18" fmla="*/ 3919984 w 109"/>
                  <a:gd name="T19" fmla="*/ 5090962 h 156"/>
                  <a:gd name="T20" fmla="*/ 3706268 w 109"/>
                  <a:gd name="T21" fmla="*/ 5090962 h 156"/>
                  <a:gd name="T22" fmla="*/ 3476494 w 109"/>
                  <a:gd name="T23" fmla="*/ 5090962 h 156"/>
                  <a:gd name="T24" fmla="*/ 3261406 w 109"/>
                  <a:gd name="T25" fmla="*/ 5032301 h 156"/>
                  <a:gd name="T26" fmla="*/ 3025557 w 109"/>
                  <a:gd name="T27" fmla="*/ 4986790 h 156"/>
                  <a:gd name="T28" fmla="*/ 2759125 w 109"/>
                  <a:gd name="T29" fmla="*/ 4901631 h 156"/>
                  <a:gd name="T30" fmla="*/ 2461490 w 109"/>
                  <a:gd name="T31" fmla="*/ 4735102 h 156"/>
                  <a:gd name="T32" fmla="*/ 2158560 w 109"/>
                  <a:gd name="T33" fmla="*/ 4531115 h 156"/>
                  <a:gd name="T34" fmla="*/ 1975323 w 109"/>
                  <a:gd name="T35" fmla="*/ 4110070 h 156"/>
                  <a:gd name="T36" fmla="*/ 1975323 w 109"/>
                  <a:gd name="T37" fmla="*/ 3620267 h 156"/>
                  <a:gd name="T38" fmla="*/ 2093833 w 109"/>
                  <a:gd name="T39" fmla="*/ 3140959 h 156"/>
                  <a:gd name="T40" fmla="*/ 2211341 w 109"/>
                  <a:gd name="T41" fmla="*/ 2612899 h 156"/>
                  <a:gd name="T42" fmla="*/ 2093833 w 109"/>
                  <a:gd name="T43" fmla="*/ 2024945 h 156"/>
                  <a:gd name="T44" fmla="*/ 1796879 w 109"/>
                  <a:gd name="T45" fmla="*/ 1412074 h 156"/>
                  <a:gd name="T46" fmla="*/ 1160859 w 109"/>
                  <a:gd name="T47" fmla="*/ 743572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1099476 w 46"/>
                  <a:gd name="T1" fmla="*/ 0 h 94"/>
                  <a:gd name="T2" fmla="*/ 716007 w 46"/>
                  <a:gd name="T3" fmla="*/ 1228669 h 94"/>
                  <a:gd name="T4" fmla="*/ 539044 w 46"/>
                  <a:gd name="T5" fmla="*/ 2016712 h 94"/>
                  <a:gd name="T6" fmla="*/ 396232 w 46"/>
                  <a:gd name="T7" fmla="*/ 2565813 h 94"/>
                  <a:gd name="T8" fmla="*/ 0 w 46"/>
                  <a:gd name="T9" fmla="*/ 3053076 h 94"/>
                  <a:gd name="T10" fmla="*/ 424716 w 46"/>
                  <a:gd name="T11" fmla="*/ 2860229 h 94"/>
                  <a:gd name="T12" fmla="*/ 823440 w 46"/>
                  <a:gd name="T13" fmla="*/ 2598546 h 94"/>
                  <a:gd name="T14" fmla="*/ 1143210 w 46"/>
                  <a:gd name="T15" fmla="*/ 2232476 h 94"/>
                  <a:gd name="T16" fmla="*/ 1431839 w 46"/>
                  <a:gd name="T17" fmla="*/ 1850697 h 94"/>
                  <a:gd name="T18" fmla="*/ 1603233 w 46"/>
                  <a:gd name="T19" fmla="*/ 1431779 h 94"/>
                  <a:gd name="T20" fmla="*/ 1638419 w 46"/>
                  <a:gd name="T21" fmla="*/ 977019 h 94"/>
                  <a:gd name="T22" fmla="*/ 1488525 w 46"/>
                  <a:gd name="T23" fmla="*/ 477841 h 94"/>
                  <a:gd name="T24" fmla="*/ 109947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6238 w 54"/>
                  <a:gd name="T3" fmla="*/ 36860 h 40"/>
                  <a:gd name="T4" fmla="*/ 187871 w 54"/>
                  <a:gd name="T5" fmla="*/ 119763 h 40"/>
                  <a:gd name="T6" fmla="*/ 417491 w 54"/>
                  <a:gd name="T7" fmla="*/ 306216 h 40"/>
                  <a:gd name="T8" fmla="*/ 677891 w 54"/>
                  <a:gd name="T9" fmla="*/ 455150 h 40"/>
                  <a:gd name="T10" fmla="*/ 927758 w 54"/>
                  <a:gd name="T11" fmla="*/ 574808 h 40"/>
                  <a:gd name="T12" fmla="*/ 1220884 w 54"/>
                  <a:gd name="T13" fmla="*/ 645748 h 40"/>
                  <a:gd name="T14" fmla="*/ 1480162 w 54"/>
                  <a:gd name="T15" fmla="*/ 688986 h 40"/>
                  <a:gd name="T16" fmla="*/ 1741862 w 54"/>
                  <a:gd name="T17" fmla="*/ 606301 h 40"/>
                  <a:gd name="T18" fmla="*/ 1708524 w 54"/>
                  <a:gd name="T19" fmla="*/ 944683 h 40"/>
                  <a:gd name="T20" fmla="*/ 1612169 w 54"/>
                  <a:gd name="T21" fmla="*/ 1250645 h 40"/>
                  <a:gd name="T22" fmla="*/ 1421907 w 54"/>
                  <a:gd name="T23" fmla="*/ 1452933 h 40"/>
                  <a:gd name="T24" fmla="*/ 1187180 w 54"/>
                  <a:gd name="T25" fmla="*/ 1519180 h 40"/>
                  <a:gd name="T26" fmla="*/ 901640 w 54"/>
                  <a:gd name="T27" fmla="*/ 1483891 h 40"/>
                  <a:gd name="T28" fmla="*/ 607813 w 54"/>
                  <a:gd name="T29" fmla="*/ 1213274 h 40"/>
                  <a:gd name="T30" fmla="*/ 320118 w 54"/>
                  <a:gd name="T31" fmla="*/ 755543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81653 w 149"/>
                  <a:gd name="T3" fmla="*/ 7093357 h 704"/>
                  <a:gd name="T4" fmla="*/ 490836 w 149"/>
                  <a:gd name="T5" fmla="*/ 16083563 h 704"/>
                  <a:gd name="T6" fmla="*/ 860241 w 149"/>
                  <a:gd name="T7" fmla="*/ 27482403 h 704"/>
                  <a:gd name="T8" fmla="*/ 1269570 w 149"/>
                  <a:gd name="T9" fmla="*/ 42311897 h 704"/>
                  <a:gd name="T10" fmla="*/ 1780866 w 149"/>
                  <a:gd name="T11" fmla="*/ 60676314 h 704"/>
                  <a:gd name="T12" fmla="*/ 2257915 w 149"/>
                  <a:gd name="T13" fmla="*/ 80378221 h 704"/>
                  <a:gd name="T14" fmla="*/ 2717958 w 149"/>
                  <a:gd name="T15" fmla="*/ 103004224 h 704"/>
                  <a:gd name="T16" fmla="*/ 3075790 w 149"/>
                  <a:gd name="T17" fmla="*/ 129248791 h 704"/>
                  <a:gd name="T18" fmla="*/ 3452755 w 149"/>
                  <a:gd name="T19" fmla="*/ 157136106 h 704"/>
                  <a:gd name="T20" fmla="*/ 3702841 w 149"/>
                  <a:gd name="T21" fmla="*/ 189280992 h 704"/>
                  <a:gd name="T22" fmla="*/ 3831282 w 149"/>
                  <a:gd name="T23" fmla="*/ 224498883 h 704"/>
                  <a:gd name="T24" fmla="*/ 3887438 w 149"/>
                  <a:gd name="T25" fmla="*/ 261313472 h 704"/>
                  <a:gd name="T26" fmla="*/ 3702841 w 149"/>
                  <a:gd name="T27" fmla="*/ 302446668 h 704"/>
                  <a:gd name="T28" fmla="*/ 3359400 w 149"/>
                  <a:gd name="T29" fmla="*/ 345995945 h 704"/>
                  <a:gd name="T30" fmla="*/ 2842323 w 149"/>
                  <a:gd name="T31" fmla="*/ 391792641 h 704"/>
                  <a:gd name="T32" fmla="*/ 2061650 w 149"/>
                  <a:gd name="T33" fmla="*/ 442263145 h 704"/>
                  <a:gd name="T34" fmla="*/ 1194839 w 149"/>
                  <a:gd name="T35" fmla="*/ 499464899 h 704"/>
                  <a:gd name="T36" fmla="*/ 652403 w 149"/>
                  <a:gd name="T37" fmla="*/ 552403228 h 704"/>
                  <a:gd name="T38" fmla="*/ 309228 w 149"/>
                  <a:gd name="T39" fmla="*/ 601273895 h 704"/>
                  <a:gd name="T40" fmla="*/ 181653 w 149"/>
                  <a:gd name="T41" fmla="*/ 648297287 h 704"/>
                  <a:gd name="T42" fmla="*/ 181653 w 149"/>
                  <a:gd name="T43" fmla="*/ 693001918 h 704"/>
                  <a:gd name="T44" fmla="*/ 252421 w 149"/>
                  <a:gd name="T45" fmla="*/ 734542734 h 704"/>
                  <a:gd name="T46" fmla="*/ 378038 w 149"/>
                  <a:gd name="T47" fmla="*/ 770998739 h 704"/>
                  <a:gd name="T48" fmla="*/ 434683 w 149"/>
                  <a:gd name="T49" fmla="*/ 806623448 h 704"/>
                  <a:gd name="T50" fmla="*/ 1269570 w 149"/>
                  <a:gd name="T51" fmla="*/ 788253317 h 704"/>
                  <a:gd name="T52" fmla="*/ 1194839 w 149"/>
                  <a:gd name="T53" fmla="*/ 779140838 h 704"/>
                  <a:gd name="T54" fmla="*/ 1112740 w 149"/>
                  <a:gd name="T55" fmla="*/ 752895826 h 704"/>
                  <a:gd name="T56" fmla="*/ 1019483 w 149"/>
                  <a:gd name="T57" fmla="*/ 712559399 h 704"/>
                  <a:gd name="T58" fmla="*/ 1087086 w 149"/>
                  <a:gd name="T59" fmla="*/ 658881816 h 704"/>
                  <a:gd name="T60" fmla="*/ 1269570 w 149"/>
                  <a:gd name="T61" fmla="*/ 594714974 h 704"/>
                  <a:gd name="T62" fmla="*/ 1780866 w 149"/>
                  <a:gd name="T63" fmla="*/ 521448266 h 704"/>
                  <a:gd name="T64" fmla="*/ 2646288 w 149"/>
                  <a:gd name="T65" fmla="*/ 442263145 h 704"/>
                  <a:gd name="T66" fmla="*/ 3981277 w 149"/>
                  <a:gd name="T67" fmla="*/ 358460043 h 704"/>
                  <a:gd name="T68" fmla="*/ 4415951 w 149"/>
                  <a:gd name="T69" fmla="*/ 319701474 h 704"/>
                  <a:gd name="T70" fmla="*/ 4597954 w 149"/>
                  <a:gd name="T71" fmla="*/ 269108296 h 704"/>
                  <a:gd name="T72" fmla="*/ 4446870 w 149"/>
                  <a:gd name="T73" fmla="*/ 210718423 h 704"/>
                  <a:gd name="T74" fmla="*/ 4037457 w 149"/>
                  <a:gd name="T75" fmla="*/ 153516659 h 704"/>
                  <a:gd name="T76" fmla="*/ 3359400 w 149"/>
                  <a:gd name="T77" fmla="*/ 97505258 h 704"/>
                  <a:gd name="T78" fmla="*/ 2490034 w 149"/>
                  <a:gd name="T79" fmla="*/ 50514795 h 704"/>
                  <a:gd name="T80" fmla="*/ 1351133 w 149"/>
                  <a:gd name="T81" fmla="*/ 16083563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5798700 w 128"/>
                <a:gd name="T1" fmla="*/ 0 h 217"/>
                <a:gd name="T2" fmla="*/ 17674545 w 128"/>
                <a:gd name="T3" fmla="*/ 13858961 h 217"/>
                <a:gd name="T4" fmla="*/ 19338593 w 128"/>
                <a:gd name="T5" fmla="*/ 41449151 h 217"/>
                <a:gd name="T6" fmla="*/ 20656761 w 128"/>
                <a:gd name="T7" fmla="*/ 76906916 h 217"/>
                <a:gd name="T8" fmla="*/ 21536954 w 128"/>
                <a:gd name="T9" fmla="*/ 119393554 h 217"/>
                <a:gd name="T10" fmla="*/ 21346119 w 128"/>
                <a:gd name="T11" fmla="*/ 170067839 h 217"/>
                <a:gd name="T12" fmla="*/ 19524295 w 128"/>
                <a:gd name="T13" fmla="*/ 222278328 h 217"/>
                <a:gd name="T14" fmla="*/ 15798700 w 128"/>
                <a:gd name="T15" fmla="*/ 277074783 h 217"/>
                <a:gd name="T16" fmla="*/ 10060463 w 128"/>
                <a:gd name="T17" fmla="*/ 332382625 h 217"/>
                <a:gd name="T18" fmla="*/ 8273557 w 128"/>
                <a:gd name="T19" fmla="*/ 326198657 h 217"/>
                <a:gd name="T20" fmla="*/ 6397679 w 128"/>
                <a:gd name="T21" fmla="*/ 321622684 h 217"/>
                <a:gd name="T22" fmla="*/ 4406442 w 128"/>
                <a:gd name="T23" fmla="*/ 313889329 h 217"/>
                <a:gd name="T24" fmla="*/ 2668719 w 128"/>
                <a:gd name="T25" fmla="*/ 307705806 h 217"/>
                <a:gd name="T26" fmla="*/ 1318617 w 128"/>
                <a:gd name="T27" fmla="*/ 300216552 h 217"/>
                <a:gd name="T28" fmla="*/ 343399 w 128"/>
                <a:gd name="T29" fmla="*/ 290933475 h 217"/>
                <a:gd name="T30" fmla="*/ 0 w 128"/>
                <a:gd name="T31" fmla="*/ 280174338 h 217"/>
                <a:gd name="T32" fmla="*/ 207078 w 128"/>
                <a:gd name="T33" fmla="*/ 272440713 h 217"/>
                <a:gd name="T34" fmla="*/ 2186675 w 128"/>
                <a:gd name="T35" fmla="*/ 261678597 h 217"/>
                <a:gd name="T36" fmla="*/ 4858596 w 128"/>
                <a:gd name="T37" fmla="*/ 246955309 h 217"/>
                <a:gd name="T38" fmla="*/ 7737182 w 128"/>
                <a:gd name="T39" fmla="*/ 230011928 h 217"/>
                <a:gd name="T40" fmla="*/ 10596717 w 128"/>
                <a:gd name="T41" fmla="*/ 205332944 h 217"/>
                <a:gd name="T42" fmla="*/ 13263715 w 128"/>
                <a:gd name="T43" fmla="*/ 171597864 h 217"/>
                <a:gd name="T44" fmla="*/ 15326474 w 128"/>
                <a:gd name="T45" fmla="*/ 127069298 h 217"/>
                <a:gd name="T46" fmla="*/ 16321377 w 128"/>
                <a:gd name="T47" fmla="*/ 70722678 h 217"/>
                <a:gd name="T48" fmla="*/ 157987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33659496 w 117"/>
                <a:gd name="T1" fmla="*/ 0 h 132"/>
                <a:gd name="T2" fmla="*/ 0 w 117"/>
                <a:gd name="T3" fmla="*/ 312758574 h 132"/>
                <a:gd name="T4" fmla="*/ 5266797 w 117"/>
                <a:gd name="T5" fmla="*/ 324064975 h 132"/>
                <a:gd name="T6" fmla="*/ 24693533 w 117"/>
                <a:gd name="T7" fmla="*/ 363481799 h 132"/>
                <a:gd name="T8" fmla="*/ 51761695 w 117"/>
                <a:gd name="T9" fmla="*/ 451667977 h 132"/>
                <a:gd name="T10" fmla="*/ 81919322 w 117"/>
                <a:gd name="T11" fmla="*/ 587260616 h 132"/>
                <a:gd name="T12" fmla="*/ 117724316 w 117"/>
                <a:gd name="T13" fmla="*/ 775634619 h 132"/>
                <a:gd name="T14" fmla="*/ 149623322 w 117"/>
                <a:gd name="T15" fmla="*/ 1000328418 h 132"/>
                <a:gd name="T16" fmla="*/ 181895182 w 117"/>
                <a:gd name="T17" fmla="*/ 1287767782 h 132"/>
                <a:gd name="T18" fmla="*/ 206568198 w 117"/>
                <a:gd name="T19" fmla="*/ 1651249581 h 132"/>
                <a:gd name="T20" fmla="*/ 208311161 w 117"/>
                <a:gd name="T21" fmla="*/ 1501479876 h 132"/>
                <a:gd name="T22" fmla="*/ 204847994 w 117"/>
                <a:gd name="T23" fmla="*/ 1338491017 h 132"/>
                <a:gd name="T24" fmla="*/ 192373397 w 117"/>
                <a:gd name="T25" fmla="*/ 1124778909 h 132"/>
                <a:gd name="T26" fmla="*/ 176607841 w 117"/>
                <a:gd name="T27" fmla="*/ 925431162 h 132"/>
                <a:gd name="T28" fmla="*/ 158353038 w 117"/>
                <a:gd name="T29" fmla="*/ 725819023 h 132"/>
                <a:gd name="T30" fmla="*/ 138870981 w 117"/>
                <a:gd name="T31" fmla="*/ 561948878 h 132"/>
                <a:gd name="T32" fmla="*/ 119465787 w 117"/>
                <a:gd name="T33" fmla="*/ 451667977 h 132"/>
                <a:gd name="T34" fmla="*/ 102933421 w 117"/>
                <a:gd name="T35" fmla="*/ 398888613 h 132"/>
                <a:gd name="T36" fmla="*/ 122928927 w 117"/>
                <a:gd name="T37" fmla="*/ 363481799 h 132"/>
                <a:gd name="T38" fmla="*/ 140677155 w 117"/>
                <a:gd name="T39" fmla="*/ 348236781 h 132"/>
                <a:gd name="T40" fmla="*/ 158353038 w 117"/>
                <a:gd name="T41" fmla="*/ 324064975 h 132"/>
                <a:gd name="T42" fmla="*/ 174885395 w 117"/>
                <a:gd name="T43" fmla="*/ 312758574 h 132"/>
                <a:gd name="T44" fmla="*/ 187169785 w 117"/>
                <a:gd name="T45" fmla="*/ 298679668 h 132"/>
                <a:gd name="T46" fmla="*/ 194158773 w 117"/>
                <a:gd name="T47" fmla="*/ 274502041 h 132"/>
                <a:gd name="T48" fmla="*/ 201363478 w 117"/>
                <a:gd name="T49" fmla="*/ 263269210 h 132"/>
                <a:gd name="T50" fmla="*/ 203107300 w 117"/>
                <a:gd name="T51" fmla="*/ 263269210 h 132"/>
                <a:gd name="T52" fmla="*/ 13365949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46235367 w 29"/>
                <a:gd name="T1" fmla="*/ 0 h 77"/>
                <a:gd name="T2" fmla="*/ 36669429 w 29"/>
                <a:gd name="T3" fmla="*/ 0 h 77"/>
                <a:gd name="T4" fmla="*/ 25509168 w 29"/>
                <a:gd name="T5" fmla="*/ 57897791 h 77"/>
                <a:gd name="T6" fmla="*/ 14348907 w 29"/>
                <a:gd name="T7" fmla="*/ 132196364 h 77"/>
                <a:gd name="T8" fmla="*/ 6377292 w 29"/>
                <a:gd name="T9" fmla="*/ 280302203 h 77"/>
                <a:gd name="T10" fmla="*/ 1594323 w 29"/>
                <a:gd name="T11" fmla="*/ 441392116 h 77"/>
                <a:gd name="T12" fmla="*/ 0 w 29"/>
                <a:gd name="T13" fmla="*/ 647519711 h 77"/>
                <a:gd name="T14" fmla="*/ 4782969 w 29"/>
                <a:gd name="T15" fmla="*/ 882806528 h 77"/>
                <a:gd name="T16" fmla="*/ 17537553 w 29"/>
                <a:gd name="T17" fmla="*/ 1129253633 h 77"/>
                <a:gd name="T18" fmla="*/ 23914845 w 29"/>
                <a:gd name="T19" fmla="*/ 779615054 h 77"/>
                <a:gd name="T20" fmla="*/ 30292137 w 29"/>
                <a:gd name="T21" fmla="*/ 544329820 h 77"/>
                <a:gd name="T22" fmla="*/ 36669429 w 29"/>
                <a:gd name="T23" fmla="*/ 321925393 h 77"/>
                <a:gd name="T24" fmla="*/ 4623536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97519 h 237"/>
                <a:gd name="T4" fmla="*/ 952995 w 257"/>
                <a:gd name="T5" fmla="*/ 7530207 h 237"/>
                <a:gd name="T6" fmla="*/ 1893206 w 257"/>
                <a:gd name="T7" fmla="*/ 11308050 h 237"/>
                <a:gd name="T8" fmla="*/ 3485541 w 257"/>
                <a:gd name="T9" fmla="*/ 14752424 h 237"/>
                <a:gd name="T10" fmla="*/ 5750576 w 257"/>
                <a:gd name="T11" fmla="*/ 17953671 h 237"/>
                <a:gd name="T12" fmla="*/ 8636111 w 257"/>
                <a:gd name="T13" fmla="*/ 21244493 h 237"/>
                <a:gd name="T14" fmla="*/ 12114449 w 257"/>
                <a:gd name="T15" fmla="*/ 24253532 h 237"/>
                <a:gd name="T16" fmla="*/ 16197018 w 257"/>
                <a:gd name="T17" fmla="*/ 26783616 h 237"/>
                <a:gd name="T18" fmla="*/ 21350455 w 257"/>
                <a:gd name="T19" fmla="*/ 29217325 h 237"/>
                <a:gd name="T20" fmla="*/ 27307946 w 257"/>
                <a:gd name="T21" fmla="*/ 31303021 h 237"/>
                <a:gd name="T22" fmla="*/ 33690551 w 257"/>
                <a:gd name="T23" fmla="*/ 32987091 h 237"/>
                <a:gd name="T24" fmla="*/ 41556136 w 257"/>
                <a:gd name="T25" fmla="*/ 34317591 h 237"/>
                <a:gd name="T26" fmla="*/ 50191314 w 257"/>
                <a:gd name="T27" fmla="*/ 35228163 h 237"/>
                <a:gd name="T28" fmla="*/ 59697976 w 257"/>
                <a:gd name="T29" fmla="*/ 35709582 h 237"/>
                <a:gd name="T30" fmla="*/ 69867640 w 257"/>
                <a:gd name="T31" fmla="*/ 35515498 h 237"/>
                <a:gd name="T32" fmla="*/ 81628992 w 257"/>
                <a:gd name="T33" fmla="*/ 34921182 h 237"/>
                <a:gd name="T34" fmla="*/ 71181952 w 257"/>
                <a:gd name="T35" fmla="*/ 34189893 h 237"/>
                <a:gd name="T36" fmla="*/ 61950822 w 257"/>
                <a:gd name="T37" fmla="*/ 33114161 h 237"/>
                <a:gd name="T38" fmla="*/ 53915263 w 257"/>
                <a:gd name="T39" fmla="*/ 31911559 h 237"/>
                <a:gd name="T40" fmla="*/ 46983626 w 257"/>
                <a:gd name="T41" fmla="*/ 30707579 h 237"/>
                <a:gd name="T42" fmla="*/ 40620497 w 257"/>
                <a:gd name="T43" fmla="*/ 29092640 h 237"/>
                <a:gd name="T44" fmla="*/ 35583758 w 257"/>
                <a:gd name="T45" fmla="*/ 27382813 h 237"/>
                <a:gd name="T46" fmla="*/ 30805655 w 257"/>
                <a:gd name="T47" fmla="*/ 25456179 h 237"/>
                <a:gd name="T48" fmla="*/ 26729181 w 257"/>
                <a:gd name="T49" fmla="*/ 23370633 h 237"/>
                <a:gd name="T50" fmla="*/ 22884014 w 257"/>
                <a:gd name="T51" fmla="*/ 21244493 h 237"/>
                <a:gd name="T52" fmla="*/ 19405620 w 257"/>
                <a:gd name="T53" fmla="*/ 18841404 h 237"/>
                <a:gd name="T54" fmla="*/ 16552222 w 257"/>
                <a:gd name="T55" fmla="*/ 16147167 h 237"/>
                <a:gd name="T56" fmla="*/ 13655597 w 257"/>
                <a:gd name="T57" fmla="*/ 13234496 h 237"/>
                <a:gd name="T58" fmla="*/ 10446892 w 257"/>
                <a:gd name="T59" fmla="*/ 10417078 h 237"/>
                <a:gd name="T60" fmla="*/ 7323413 w 257"/>
                <a:gd name="T61" fmla="*/ 7098648 h 237"/>
                <a:gd name="T62" fmla="*/ 3837893 w 257"/>
                <a:gd name="T63" fmla="*/ 360511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5893517 w 124"/>
                <a:gd name="T1" fmla="*/ 0 h 110"/>
                <a:gd name="T2" fmla="*/ 41644986 w 124"/>
                <a:gd name="T3" fmla="*/ 18539838 h 110"/>
                <a:gd name="T4" fmla="*/ 40258677 w 124"/>
                <a:gd name="T5" fmla="*/ 18325179 h 110"/>
                <a:gd name="T6" fmla="*/ 35945769 w 124"/>
                <a:gd name="T7" fmla="*/ 17997113 h 110"/>
                <a:gd name="T8" fmla="*/ 29919426 w 124"/>
                <a:gd name="T9" fmla="*/ 17303261 h 110"/>
                <a:gd name="T10" fmla="*/ 22861378 w 124"/>
                <a:gd name="T11" fmla="*/ 16975175 h 110"/>
                <a:gd name="T12" fmla="*/ 15127503 w 124"/>
                <a:gd name="T13" fmla="*/ 16625449 h 110"/>
                <a:gd name="T14" fmla="*/ 8444013 w 124"/>
                <a:gd name="T15" fmla="*/ 16848756 h 110"/>
                <a:gd name="T16" fmla="*/ 3027236 w 124"/>
                <a:gd name="T17" fmla="*/ 17517887 h 110"/>
                <a:gd name="T18" fmla="*/ 0 w 124"/>
                <a:gd name="T19" fmla="*/ 18889531 h 110"/>
                <a:gd name="T20" fmla="*/ 1373771 w 124"/>
                <a:gd name="T21" fmla="*/ 16848756 h 110"/>
                <a:gd name="T22" fmla="*/ 2659446 w 124"/>
                <a:gd name="T23" fmla="*/ 15284144 h 110"/>
                <a:gd name="T24" fmla="*/ 5396910 w 124"/>
                <a:gd name="T25" fmla="*/ 14052710 h 110"/>
                <a:gd name="T26" fmla="*/ 8444013 w 124"/>
                <a:gd name="T27" fmla="*/ 13029438 h 110"/>
                <a:gd name="T28" fmla="*/ 12100017 w 124"/>
                <a:gd name="T29" fmla="*/ 12362144 h 110"/>
                <a:gd name="T30" fmla="*/ 15789388 w 124"/>
                <a:gd name="T31" fmla="*/ 12139158 h 110"/>
                <a:gd name="T32" fmla="*/ 19814877 w 124"/>
                <a:gd name="T33" fmla="*/ 12139158 h 110"/>
                <a:gd name="T34" fmla="*/ 24233380 w 124"/>
                <a:gd name="T35" fmla="*/ 12701370 h 110"/>
                <a:gd name="T36" fmla="*/ 24466748 w 124"/>
                <a:gd name="T37" fmla="*/ 12139158 h 110"/>
                <a:gd name="T38" fmla="*/ 23471279 w 124"/>
                <a:gd name="T39" fmla="*/ 9640623 h 110"/>
                <a:gd name="T40" fmla="*/ 22471970 w 124"/>
                <a:gd name="T41" fmla="*/ 6527099 h 110"/>
                <a:gd name="T42" fmla="*/ 21810086 w 124"/>
                <a:gd name="T43" fmla="*/ 5155533 h 110"/>
                <a:gd name="T44" fmla="*/ 21205747 w 124"/>
                <a:gd name="T45" fmla="*/ 5155533 h 110"/>
                <a:gd name="T46" fmla="*/ 20443801 w 124"/>
                <a:gd name="T47" fmla="*/ 4942860 h 110"/>
                <a:gd name="T48" fmla="*/ 19814877 w 124"/>
                <a:gd name="T49" fmla="*/ 4488482 h 110"/>
                <a:gd name="T50" fmla="*/ 19210990 w 124"/>
                <a:gd name="T51" fmla="*/ 3954315 h 110"/>
                <a:gd name="T52" fmla="*/ 19210990 w 124"/>
                <a:gd name="T53" fmla="*/ 3251786 h 110"/>
                <a:gd name="T54" fmla="*/ 19814877 w 124"/>
                <a:gd name="T55" fmla="*/ 2360164 h 110"/>
                <a:gd name="T56" fmla="*/ 22185344 w 124"/>
                <a:gd name="T57" fmla="*/ 1371134 h 110"/>
                <a:gd name="T58" fmla="*/ 2589351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1095405 w 46"/>
                <a:gd name="T1" fmla="*/ 0 h 94"/>
                <a:gd name="T2" fmla="*/ 7100071 w 46"/>
                <a:gd name="T3" fmla="*/ 5061541 h 94"/>
                <a:gd name="T4" fmla="*/ 5346880 w 46"/>
                <a:gd name="T5" fmla="*/ 8290760 h 94"/>
                <a:gd name="T6" fmla="*/ 3907143 w 46"/>
                <a:gd name="T7" fmla="*/ 10550751 h 94"/>
                <a:gd name="T8" fmla="*/ 0 w 46"/>
                <a:gd name="T9" fmla="*/ 12546160 h 94"/>
                <a:gd name="T10" fmla="*/ 4296422 w 46"/>
                <a:gd name="T11" fmla="*/ 11723474 h 94"/>
                <a:gd name="T12" fmla="*/ 8294604 w 46"/>
                <a:gd name="T13" fmla="*/ 10656490 h 94"/>
                <a:gd name="T14" fmla="*/ 11488259 w 46"/>
                <a:gd name="T15" fmla="*/ 9201391 h 94"/>
                <a:gd name="T16" fmla="*/ 14297092 w 46"/>
                <a:gd name="T17" fmla="*/ 7601523 h 94"/>
                <a:gd name="T18" fmla="*/ 16029884 w 46"/>
                <a:gd name="T19" fmla="*/ 5857080 h 94"/>
                <a:gd name="T20" fmla="*/ 16442276 w 46"/>
                <a:gd name="T21" fmla="*/ 3974249 h 94"/>
                <a:gd name="T22" fmla="*/ 14948153 w 46"/>
                <a:gd name="T23" fmla="*/ 1994919 h 94"/>
                <a:gd name="T24" fmla="*/ 110954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810765 w 149"/>
                <a:gd name="T3" fmla="*/ 29385587 h 704"/>
                <a:gd name="T4" fmla="*/ 4776045 w 149"/>
                <a:gd name="T5" fmla="*/ 67893635 h 704"/>
                <a:gd name="T6" fmla="*/ 8379011 w 149"/>
                <a:gd name="T7" fmla="*/ 115383002 h 704"/>
                <a:gd name="T8" fmla="*/ 12250636 w 149"/>
                <a:gd name="T9" fmla="*/ 178680303 h 704"/>
                <a:gd name="T10" fmla="*/ 17373201 w 149"/>
                <a:gd name="T11" fmla="*/ 255739035 h 704"/>
                <a:gd name="T12" fmla="*/ 21881926 w 149"/>
                <a:gd name="T13" fmla="*/ 338581059 h 704"/>
                <a:gd name="T14" fmla="*/ 26299956 w 149"/>
                <a:gd name="T15" fmla="*/ 435019053 h 704"/>
                <a:gd name="T16" fmla="*/ 29920509 w 149"/>
                <a:gd name="T17" fmla="*/ 545805731 h 704"/>
                <a:gd name="T18" fmla="*/ 33437181 w 149"/>
                <a:gd name="T19" fmla="*/ 662590782 h 704"/>
                <a:gd name="T20" fmla="*/ 35931784 w 149"/>
                <a:gd name="T21" fmla="*/ 796964166 h 704"/>
                <a:gd name="T22" fmla="*/ 37056023 w 149"/>
                <a:gd name="T23" fmla="*/ 946313666 h 704"/>
                <a:gd name="T24" fmla="*/ 37655775 w 149"/>
                <a:gd name="T25" fmla="*/ 1101631069 h 704"/>
                <a:gd name="T26" fmla="*/ 35931784 w 149"/>
                <a:gd name="T27" fmla="*/ 1275862247 h 704"/>
                <a:gd name="T28" fmla="*/ 32539701 w 149"/>
                <a:gd name="T29" fmla="*/ 1459591399 h 704"/>
                <a:gd name="T30" fmla="*/ 27555833 w 149"/>
                <a:gd name="T31" fmla="*/ 1651421687 h 704"/>
                <a:gd name="T32" fmla="*/ 20078196 w 149"/>
                <a:gd name="T33" fmla="*/ 1864628008 h 704"/>
                <a:gd name="T34" fmla="*/ 11683310 w 149"/>
                <a:gd name="T35" fmla="*/ 2105441902 h 704"/>
                <a:gd name="T36" fmla="*/ 6227821 w 149"/>
                <a:gd name="T37" fmla="*/ 2147483646 h 704"/>
                <a:gd name="T38" fmla="*/ 2965225 w 149"/>
                <a:gd name="T39" fmla="*/ 2147483646 h 704"/>
                <a:gd name="T40" fmla="*/ 1810765 w 149"/>
                <a:gd name="T41" fmla="*/ 2147483646 h 704"/>
                <a:gd name="T42" fmla="*/ 1810765 w 149"/>
                <a:gd name="T43" fmla="*/ 2147483646 h 704"/>
                <a:gd name="T44" fmla="*/ 2361184 w 149"/>
                <a:gd name="T45" fmla="*/ 2147483646 h 704"/>
                <a:gd name="T46" fmla="*/ 3621506 w 149"/>
                <a:gd name="T47" fmla="*/ 2147483646 h 704"/>
                <a:gd name="T48" fmla="*/ 4202333 w 149"/>
                <a:gd name="T49" fmla="*/ 2147483646 h 704"/>
                <a:gd name="T50" fmla="*/ 12250636 w 149"/>
                <a:gd name="T51" fmla="*/ 2147483646 h 704"/>
                <a:gd name="T52" fmla="*/ 11683310 w 149"/>
                <a:gd name="T53" fmla="*/ 2147483646 h 704"/>
                <a:gd name="T54" fmla="*/ 10786455 w 149"/>
                <a:gd name="T55" fmla="*/ 2147483646 h 704"/>
                <a:gd name="T56" fmla="*/ 9842313 w 149"/>
                <a:gd name="T57" fmla="*/ 2147483646 h 704"/>
                <a:gd name="T58" fmla="*/ 10447377 w 149"/>
                <a:gd name="T59" fmla="*/ 2147483646 h 704"/>
                <a:gd name="T60" fmla="*/ 12250636 w 149"/>
                <a:gd name="T61" fmla="*/ 2147483646 h 704"/>
                <a:gd name="T62" fmla="*/ 17373201 w 149"/>
                <a:gd name="T63" fmla="*/ 2147483646 h 704"/>
                <a:gd name="T64" fmla="*/ 25745079 w 149"/>
                <a:gd name="T65" fmla="*/ 1864628008 h 704"/>
                <a:gd name="T66" fmla="*/ 38557124 w 149"/>
                <a:gd name="T67" fmla="*/ 1512520132 h 704"/>
                <a:gd name="T68" fmla="*/ 42729070 w 149"/>
                <a:gd name="T69" fmla="*/ 1348752657 h 704"/>
                <a:gd name="T70" fmla="*/ 44570067 w 149"/>
                <a:gd name="T71" fmla="*/ 1135545193 h 704"/>
                <a:gd name="T72" fmla="*/ 43068530 w 149"/>
                <a:gd name="T73" fmla="*/ 888427374 h 704"/>
                <a:gd name="T74" fmla="*/ 39236487 w 149"/>
                <a:gd name="T75" fmla="*/ 647625787 h 704"/>
                <a:gd name="T76" fmla="*/ 32539701 w 149"/>
                <a:gd name="T77" fmla="*/ 410888959 h 704"/>
                <a:gd name="T78" fmla="*/ 24250511 w 149"/>
                <a:gd name="T79" fmla="*/ 212777959 h 704"/>
                <a:gd name="T80" fmla="*/ 13152375 w 149"/>
                <a:gd name="T81" fmla="*/ 67893635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64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899163D-7D0E-4EB4-8B8F-C6D6B4C1C3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5722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BBF51BD-C9B5-46C2-9CBA-2EC9A56655A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7220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30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9914" indent="0">
              <a:buNone/>
              <a:defRPr sz="1400"/>
            </a:lvl2pPr>
            <a:lvl3pPr marL="680156" indent="0">
              <a:buNone/>
              <a:defRPr sz="1200"/>
            </a:lvl3pPr>
            <a:lvl4pPr marL="1020235" indent="0">
              <a:buNone/>
              <a:defRPr sz="1100"/>
            </a:lvl4pPr>
            <a:lvl5pPr marL="1360312" indent="0">
              <a:buNone/>
              <a:defRPr sz="1100"/>
            </a:lvl5pPr>
            <a:lvl6pPr marL="1700555" indent="0">
              <a:buNone/>
              <a:defRPr sz="1100"/>
            </a:lvl6pPr>
            <a:lvl7pPr marL="2040467" indent="0">
              <a:buNone/>
              <a:defRPr sz="1100"/>
            </a:lvl7pPr>
            <a:lvl8pPr marL="2380382" indent="0">
              <a:buNone/>
              <a:defRPr sz="1100"/>
            </a:lvl8pPr>
            <a:lvl9pPr marL="2720507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DE05345-DB1A-41CC-860E-BDE985A14A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0440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82F3BC0-4222-49E2-A97C-1D00BB78078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04095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914" indent="0">
              <a:buNone/>
              <a:defRPr sz="1500" b="1"/>
            </a:lvl2pPr>
            <a:lvl3pPr marL="680156" indent="0">
              <a:buNone/>
              <a:defRPr sz="1400" b="1"/>
            </a:lvl3pPr>
            <a:lvl4pPr marL="1020235" indent="0">
              <a:buNone/>
              <a:defRPr sz="1200" b="1"/>
            </a:lvl4pPr>
            <a:lvl5pPr marL="1360312" indent="0">
              <a:buNone/>
              <a:defRPr sz="1200" b="1"/>
            </a:lvl5pPr>
            <a:lvl6pPr marL="1700555" indent="0">
              <a:buNone/>
              <a:defRPr sz="1200" b="1"/>
            </a:lvl6pPr>
            <a:lvl7pPr marL="2040467" indent="0">
              <a:buNone/>
              <a:defRPr sz="1200" b="1"/>
            </a:lvl7pPr>
            <a:lvl8pPr marL="2380382" indent="0">
              <a:buNone/>
              <a:defRPr sz="1200" b="1"/>
            </a:lvl8pPr>
            <a:lvl9pPr marL="2720507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24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914" indent="0">
              <a:buNone/>
              <a:defRPr sz="1500" b="1"/>
            </a:lvl2pPr>
            <a:lvl3pPr marL="680156" indent="0">
              <a:buNone/>
              <a:defRPr sz="1400" b="1"/>
            </a:lvl3pPr>
            <a:lvl4pPr marL="1020235" indent="0">
              <a:buNone/>
              <a:defRPr sz="1200" b="1"/>
            </a:lvl4pPr>
            <a:lvl5pPr marL="1360312" indent="0">
              <a:buNone/>
              <a:defRPr sz="1200" b="1"/>
            </a:lvl5pPr>
            <a:lvl6pPr marL="1700555" indent="0">
              <a:buNone/>
              <a:defRPr sz="1200" b="1"/>
            </a:lvl6pPr>
            <a:lvl7pPr marL="2040467" indent="0">
              <a:buNone/>
              <a:defRPr sz="1200" b="1"/>
            </a:lvl7pPr>
            <a:lvl8pPr marL="2380382" indent="0">
              <a:buNone/>
              <a:defRPr sz="1200" b="1"/>
            </a:lvl8pPr>
            <a:lvl9pPr marL="2720507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5BBE2DC-5A17-4D50-AE9B-52FF423137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659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825" indent="0">
              <a:buNone/>
              <a:defRPr sz="1500" b="1"/>
            </a:lvl2pPr>
            <a:lvl3pPr marL="678099" indent="0">
              <a:buNone/>
              <a:defRPr sz="1400" b="1"/>
            </a:lvl3pPr>
            <a:lvl4pPr marL="1017149" indent="0">
              <a:buNone/>
              <a:defRPr sz="1200" b="1"/>
            </a:lvl4pPr>
            <a:lvl5pPr marL="1356198" indent="0">
              <a:buNone/>
              <a:defRPr sz="1200" b="1"/>
            </a:lvl5pPr>
            <a:lvl6pPr marL="1695473" indent="0">
              <a:buNone/>
              <a:defRPr sz="1200" b="1"/>
            </a:lvl6pPr>
            <a:lvl7pPr marL="2034296" indent="0">
              <a:buNone/>
              <a:defRPr sz="1200" b="1"/>
            </a:lvl7pPr>
            <a:lvl8pPr marL="2373153" indent="0">
              <a:buNone/>
              <a:defRPr sz="1200" b="1"/>
            </a:lvl8pPr>
            <a:lvl9pPr marL="271229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43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825" indent="0">
              <a:buNone/>
              <a:defRPr sz="1500" b="1"/>
            </a:lvl2pPr>
            <a:lvl3pPr marL="678099" indent="0">
              <a:buNone/>
              <a:defRPr sz="1400" b="1"/>
            </a:lvl3pPr>
            <a:lvl4pPr marL="1017149" indent="0">
              <a:buNone/>
              <a:defRPr sz="1200" b="1"/>
            </a:lvl4pPr>
            <a:lvl5pPr marL="1356198" indent="0">
              <a:buNone/>
              <a:defRPr sz="1200" b="1"/>
            </a:lvl5pPr>
            <a:lvl6pPr marL="1695473" indent="0">
              <a:buNone/>
              <a:defRPr sz="1200" b="1"/>
            </a:lvl6pPr>
            <a:lvl7pPr marL="2034296" indent="0">
              <a:buNone/>
              <a:defRPr sz="1200" b="1"/>
            </a:lvl7pPr>
            <a:lvl8pPr marL="2373153" indent="0">
              <a:buNone/>
              <a:defRPr sz="1200" b="1"/>
            </a:lvl8pPr>
            <a:lvl9pPr marL="271229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4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EBFC5-FB8E-4965-8EB3-B859184B3E0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479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27D4A94-235A-46A6-A502-D0F1D0D8163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5290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8012CE-B791-4098-9328-FA9EFEC3CD9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4093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6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9914" indent="0">
              <a:buNone/>
              <a:defRPr sz="900"/>
            </a:lvl2pPr>
            <a:lvl3pPr marL="680156" indent="0">
              <a:buNone/>
              <a:defRPr sz="800"/>
            </a:lvl3pPr>
            <a:lvl4pPr marL="1020235" indent="0">
              <a:buNone/>
              <a:defRPr sz="700"/>
            </a:lvl4pPr>
            <a:lvl5pPr marL="1360312" indent="0">
              <a:buNone/>
              <a:defRPr sz="700"/>
            </a:lvl5pPr>
            <a:lvl6pPr marL="1700555" indent="0">
              <a:buNone/>
              <a:defRPr sz="700"/>
            </a:lvl6pPr>
            <a:lvl7pPr marL="2040467" indent="0">
              <a:buNone/>
              <a:defRPr sz="700"/>
            </a:lvl7pPr>
            <a:lvl8pPr marL="2380382" indent="0">
              <a:buNone/>
              <a:defRPr sz="700"/>
            </a:lvl8pPr>
            <a:lvl9pPr marL="2720507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629218E-DCD2-4A29-95AB-AD07FAC4D2A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541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9914" indent="0">
              <a:buNone/>
              <a:defRPr sz="2100"/>
            </a:lvl2pPr>
            <a:lvl3pPr marL="680156" indent="0">
              <a:buNone/>
              <a:defRPr sz="1800"/>
            </a:lvl3pPr>
            <a:lvl4pPr marL="1020235" indent="0">
              <a:buNone/>
              <a:defRPr sz="1500"/>
            </a:lvl4pPr>
            <a:lvl5pPr marL="1360312" indent="0">
              <a:buNone/>
              <a:defRPr sz="1500"/>
            </a:lvl5pPr>
            <a:lvl6pPr marL="1700555" indent="0">
              <a:buNone/>
              <a:defRPr sz="1500"/>
            </a:lvl6pPr>
            <a:lvl7pPr marL="2040467" indent="0">
              <a:buNone/>
              <a:defRPr sz="1500"/>
            </a:lvl7pPr>
            <a:lvl8pPr marL="2380382" indent="0">
              <a:buNone/>
              <a:defRPr sz="1500"/>
            </a:lvl8pPr>
            <a:lvl9pPr marL="2720507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2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9914" indent="0">
              <a:buNone/>
              <a:defRPr sz="900"/>
            </a:lvl2pPr>
            <a:lvl3pPr marL="680156" indent="0">
              <a:buNone/>
              <a:defRPr sz="800"/>
            </a:lvl3pPr>
            <a:lvl4pPr marL="1020235" indent="0">
              <a:buNone/>
              <a:defRPr sz="700"/>
            </a:lvl4pPr>
            <a:lvl5pPr marL="1360312" indent="0">
              <a:buNone/>
              <a:defRPr sz="700"/>
            </a:lvl5pPr>
            <a:lvl6pPr marL="1700555" indent="0">
              <a:buNone/>
              <a:defRPr sz="700"/>
            </a:lvl6pPr>
            <a:lvl7pPr marL="2040467" indent="0">
              <a:buNone/>
              <a:defRPr sz="700"/>
            </a:lvl7pPr>
            <a:lvl8pPr marL="2380382" indent="0">
              <a:buNone/>
              <a:defRPr sz="700"/>
            </a:lvl8pPr>
            <a:lvl9pPr marL="2720507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CFEEDDA-C5A3-4B8C-9E33-875418A9FE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3790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72986EF-3999-4F53-994C-3C06D638C4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87932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411" y="77448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48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67D5244-4236-431D-B4FB-104E045193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7492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454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69531F3-8C92-4ECD-B396-BD5F9C09F33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2505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454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623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F7EFFD3-2E16-436B-8433-B293A899F4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74401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454" y="77448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79D0BCF-6CFF-450C-A8F3-E262C57F709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72017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0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9914" indent="0" algn="ctr">
              <a:buNone/>
              <a:defRPr/>
            </a:lvl2pPr>
            <a:lvl3pPr marL="680156" indent="0" algn="ctr">
              <a:buNone/>
              <a:defRPr/>
            </a:lvl3pPr>
            <a:lvl4pPr marL="1020235" indent="0" algn="ctr">
              <a:buNone/>
              <a:defRPr/>
            </a:lvl4pPr>
            <a:lvl5pPr marL="1360312" indent="0" algn="ctr">
              <a:buNone/>
              <a:defRPr/>
            </a:lvl5pPr>
            <a:lvl6pPr marL="1700555" indent="0" algn="ctr">
              <a:buNone/>
              <a:defRPr/>
            </a:lvl6pPr>
            <a:lvl7pPr marL="2040467" indent="0" algn="ctr">
              <a:buNone/>
              <a:defRPr/>
            </a:lvl7pPr>
            <a:lvl8pPr marL="2380382" indent="0" algn="ctr">
              <a:buNone/>
              <a:defRPr/>
            </a:lvl8pPr>
            <a:lvl9pPr marL="2720507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0D69F5F-896F-463E-8A90-FBB32491A57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115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0FB9F-A23A-4B3A-BC37-60F5D5F065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73050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14300"/>
            <a:ext cx="7696200" cy="8001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38700" y="1257300"/>
            <a:ext cx="3771900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kumimoji="1">
                <a:latin typeface="Arial" charset="0"/>
              </a:defRPr>
            </a:lvl1pPr>
          </a:lstStyle>
          <a:p>
            <a:fld id="{6ABA894A-2910-40EF-ACA6-946D7C4486A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87617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40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64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8002C-B7F7-4510-9E9E-66F09D0DA9C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260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5BEAE-926E-48B5-B224-DF22BBCACBCB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089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1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9995" indent="0">
              <a:buNone/>
              <a:defRPr sz="1400"/>
            </a:lvl2pPr>
            <a:lvl3pPr marL="680309" indent="0">
              <a:buNone/>
              <a:defRPr sz="1200"/>
            </a:lvl3pPr>
            <a:lvl4pPr marL="1020464" indent="0">
              <a:buNone/>
              <a:defRPr sz="1100"/>
            </a:lvl4pPr>
            <a:lvl5pPr marL="1360618" indent="0">
              <a:buNone/>
              <a:defRPr sz="1100"/>
            </a:lvl5pPr>
            <a:lvl6pPr marL="1700933" indent="0">
              <a:buNone/>
              <a:defRPr sz="1100"/>
            </a:lvl6pPr>
            <a:lvl7pPr marL="2040926" indent="0">
              <a:buNone/>
              <a:defRPr sz="1100"/>
            </a:lvl7pPr>
            <a:lvl8pPr marL="2380922" indent="0">
              <a:buNone/>
              <a:defRPr sz="1100"/>
            </a:lvl8pPr>
            <a:lvl9pPr marL="272111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B1BDD-C6C8-4F01-95BC-9DF5E977276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786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E637F-ED5E-439F-A6AF-998AC3B87B06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405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995" indent="0">
              <a:buNone/>
              <a:defRPr sz="1500" b="1"/>
            </a:lvl2pPr>
            <a:lvl3pPr marL="680309" indent="0">
              <a:buNone/>
              <a:defRPr sz="1400" b="1"/>
            </a:lvl3pPr>
            <a:lvl4pPr marL="1020464" indent="0">
              <a:buNone/>
              <a:defRPr sz="1200" b="1"/>
            </a:lvl4pPr>
            <a:lvl5pPr marL="1360618" indent="0">
              <a:buNone/>
              <a:defRPr sz="1200" b="1"/>
            </a:lvl5pPr>
            <a:lvl6pPr marL="1700933" indent="0">
              <a:buNone/>
              <a:defRPr sz="1200" b="1"/>
            </a:lvl6pPr>
            <a:lvl7pPr marL="2040926" indent="0">
              <a:buNone/>
              <a:defRPr sz="1200" b="1"/>
            </a:lvl7pPr>
            <a:lvl8pPr marL="2380922" indent="0">
              <a:buNone/>
              <a:defRPr sz="1200" b="1"/>
            </a:lvl8pPr>
            <a:lvl9pPr marL="272111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24" y="1151339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995" indent="0">
              <a:buNone/>
              <a:defRPr sz="1500" b="1"/>
            </a:lvl2pPr>
            <a:lvl3pPr marL="680309" indent="0">
              <a:buNone/>
              <a:defRPr sz="1400" b="1"/>
            </a:lvl3pPr>
            <a:lvl4pPr marL="1020464" indent="0">
              <a:buNone/>
              <a:defRPr sz="1200" b="1"/>
            </a:lvl4pPr>
            <a:lvl5pPr marL="1360618" indent="0">
              <a:buNone/>
              <a:defRPr sz="1200" b="1"/>
            </a:lvl5pPr>
            <a:lvl6pPr marL="1700933" indent="0">
              <a:buNone/>
              <a:defRPr sz="1200" b="1"/>
            </a:lvl6pPr>
            <a:lvl7pPr marL="2040926" indent="0">
              <a:buNone/>
              <a:defRPr sz="1200" b="1"/>
            </a:lvl7pPr>
            <a:lvl8pPr marL="2380922" indent="0">
              <a:buNone/>
              <a:defRPr sz="1200" b="1"/>
            </a:lvl8pPr>
            <a:lvl9pPr marL="272111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07793-0A2C-42DD-B5ED-0E509208AF5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524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C1B00-BC28-4F3F-A365-2267F7F803D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189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0BB99-6173-47C8-BBC9-0C05CD20079E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003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26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4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9995" indent="0">
              <a:buNone/>
              <a:defRPr sz="900"/>
            </a:lvl2pPr>
            <a:lvl3pPr marL="680309" indent="0">
              <a:buNone/>
              <a:defRPr sz="800"/>
            </a:lvl3pPr>
            <a:lvl4pPr marL="1020464" indent="0">
              <a:buNone/>
              <a:defRPr sz="700"/>
            </a:lvl4pPr>
            <a:lvl5pPr marL="1360618" indent="0">
              <a:buNone/>
              <a:defRPr sz="700"/>
            </a:lvl5pPr>
            <a:lvl6pPr marL="1700933" indent="0">
              <a:buNone/>
              <a:defRPr sz="700"/>
            </a:lvl6pPr>
            <a:lvl7pPr marL="2040926" indent="0">
              <a:buNone/>
              <a:defRPr sz="700"/>
            </a:lvl7pPr>
            <a:lvl8pPr marL="2380922" indent="0">
              <a:buNone/>
              <a:defRPr sz="700"/>
            </a:lvl8pPr>
            <a:lvl9pPr marL="2721119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AC82F-0C31-44CA-8E68-D01FED345C2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535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9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9995" indent="0">
              <a:buNone/>
              <a:defRPr sz="2100"/>
            </a:lvl2pPr>
            <a:lvl3pPr marL="680309" indent="0">
              <a:buNone/>
              <a:defRPr sz="1800"/>
            </a:lvl3pPr>
            <a:lvl4pPr marL="1020464" indent="0">
              <a:buNone/>
              <a:defRPr sz="1500"/>
            </a:lvl4pPr>
            <a:lvl5pPr marL="1360618" indent="0">
              <a:buNone/>
              <a:defRPr sz="1500"/>
            </a:lvl5pPr>
            <a:lvl6pPr marL="1700933" indent="0">
              <a:buNone/>
              <a:defRPr sz="1500"/>
            </a:lvl6pPr>
            <a:lvl7pPr marL="2040926" indent="0">
              <a:buNone/>
              <a:defRPr sz="1500"/>
            </a:lvl7pPr>
            <a:lvl8pPr marL="2380922" indent="0">
              <a:buNone/>
              <a:defRPr sz="1500"/>
            </a:lvl8pPr>
            <a:lvl9pPr marL="2721119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5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9995" indent="0">
              <a:buNone/>
              <a:defRPr sz="900"/>
            </a:lvl2pPr>
            <a:lvl3pPr marL="680309" indent="0">
              <a:buNone/>
              <a:defRPr sz="800"/>
            </a:lvl3pPr>
            <a:lvl4pPr marL="1020464" indent="0">
              <a:buNone/>
              <a:defRPr sz="700"/>
            </a:lvl4pPr>
            <a:lvl5pPr marL="1360618" indent="0">
              <a:buNone/>
              <a:defRPr sz="700"/>
            </a:lvl5pPr>
            <a:lvl6pPr marL="1700933" indent="0">
              <a:buNone/>
              <a:defRPr sz="700"/>
            </a:lvl6pPr>
            <a:lvl7pPr marL="2040926" indent="0">
              <a:buNone/>
              <a:defRPr sz="700"/>
            </a:lvl7pPr>
            <a:lvl8pPr marL="2380922" indent="0">
              <a:buNone/>
              <a:defRPr sz="700"/>
            </a:lvl8pPr>
            <a:lvl9pPr marL="2721119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D0706-6B5F-4487-B343-4A5C02F1837F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2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166D4-9CCD-4E85-B8CC-0E6BBCA266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08670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9403E-D628-482B-B7F6-819E6FCAFB9C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62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411" y="77436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436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EF7C-873C-482E-ABAC-6D8330E19392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7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441" y="77431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DCFB8-D08A-4462-B531-7831C0A68204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778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441" y="77431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604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88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D2BB2-147C-42A5-A9B9-CA205060A769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749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441" y="77436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0E47E-7D9E-414D-98E7-4C9B43985510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713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86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9995" indent="0" algn="ctr">
              <a:buNone/>
              <a:defRPr/>
            </a:lvl2pPr>
            <a:lvl3pPr marL="680309" indent="0" algn="ctr">
              <a:buNone/>
              <a:defRPr/>
            </a:lvl3pPr>
            <a:lvl4pPr marL="1020464" indent="0" algn="ctr">
              <a:buNone/>
              <a:defRPr/>
            </a:lvl4pPr>
            <a:lvl5pPr marL="1360618" indent="0" algn="ctr">
              <a:buNone/>
              <a:defRPr/>
            </a:lvl5pPr>
            <a:lvl6pPr marL="1700933" indent="0" algn="ctr">
              <a:buNone/>
              <a:defRPr/>
            </a:lvl6pPr>
            <a:lvl7pPr marL="2040926" indent="0" algn="ctr">
              <a:buNone/>
              <a:defRPr/>
            </a:lvl7pPr>
            <a:lvl8pPr marL="2380922" indent="0" algn="ctr">
              <a:buNone/>
              <a:defRPr/>
            </a:lvl8pPr>
            <a:lvl9pPr marL="272111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552A5-CC30-4587-B50A-42FA81CC24D7}" type="slidenum">
              <a:rPr lang="en-US" altLang="zh-TW">
                <a:solidFill>
                  <a:srgbClr val="006699"/>
                </a:solidFill>
              </a:rPr>
              <a:pPr/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37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512D7-5954-4F18-9420-9AB3A06B74CD}" type="slidenum">
              <a:rPr lang="en-US" altLang="zh-TW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514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6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2026 w 596"/>
                  <a:gd name="T1" fmla="*/ 45486 h 666"/>
                  <a:gd name="T2" fmla="*/ 725 w 596"/>
                  <a:gd name="T3" fmla="*/ 41892 h 666"/>
                  <a:gd name="T4" fmla="*/ 0 w 596"/>
                  <a:gd name="T5" fmla="*/ 35497 h 666"/>
                  <a:gd name="T6" fmla="*/ 505 w 596"/>
                  <a:gd name="T7" fmla="*/ 27294 h 666"/>
                  <a:gd name="T8" fmla="*/ 3131 w 596"/>
                  <a:gd name="T9" fmla="*/ 18569 h 666"/>
                  <a:gd name="T10" fmla="*/ 8604 w 596"/>
                  <a:gd name="T11" fmla="*/ 10310 h 666"/>
                  <a:gd name="T12" fmla="*/ 17787 w 596"/>
                  <a:gd name="T13" fmla="*/ 3804 h 666"/>
                  <a:gd name="T14" fmla="*/ 30898 w 596"/>
                  <a:gd name="T15" fmla="*/ 223 h 666"/>
                  <a:gd name="T16" fmla="*/ 47572 w 596"/>
                  <a:gd name="T17" fmla="*/ 1108 h 666"/>
                  <a:gd name="T18" fmla="*/ 60607 w 596"/>
                  <a:gd name="T19" fmla="*/ 8382 h 666"/>
                  <a:gd name="T20" fmla="*/ 69341 w 596"/>
                  <a:gd name="T21" fmla="*/ 20299 h 666"/>
                  <a:gd name="T22" fmla="*/ 73999 w 596"/>
                  <a:gd name="T23" fmla="*/ 34877 h 666"/>
                  <a:gd name="T24" fmla="*/ 74489 w 596"/>
                  <a:gd name="T25" fmla="*/ 50274 h 666"/>
                  <a:gd name="T26" fmla="*/ 70861 w 596"/>
                  <a:gd name="T27" fmla="*/ 64537 h 666"/>
                  <a:gd name="T28" fmla="*/ 63458 w 596"/>
                  <a:gd name="T29" fmla="*/ 75559 h 666"/>
                  <a:gd name="T30" fmla="*/ 52224 w 596"/>
                  <a:gd name="T31" fmla="*/ 81465 h 666"/>
                  <a:gd name="T32" fmla="*/ 48693 w 596"/>
                  <a:gd name="T33" fmla="*/ 80944 h 666"/>
                  <a:gd name="T34" fmla="*/ 55181 w 596"/>
                  <a:gd name="T35" fmla="*/ 75838 h 666"/>
                  <a:gd name="T36" fmla="*/ 60327 w 596"/>
                  <a:gd name="T37" fmla="*/ 66858 h 666"/>
                  <a:gd name="T38" fmla="*/ 63684 w 596"/>
                  <a:gd name="T39" fmla="*/ 55763 h 666"/>
                  <a:gd name="T40" fmla="*/ 65080 w 596"/>
                  <a:gd name="T41" fmla="*/ 43656 h 666"/>
                  <a:gd name="T42" fmla="*/ 64355 w 596"/>
                  <a:gd name="T43" fmla="*/ 31696 h 666"/>
                  <a:gd name="T44" fmla="*/ 60728 w 596"/>
                  <a:gd name="T45" fmla="*/ 21383 h 666"/>
                  <a:gd name="T46" fmla="*/ 54174 w 596"/>
                  <a:gd name="T47" fmla="*/ 13766 h 666"/>
                  <a:gd name="T48" fmla="*/ 42714 w 596"/>
                  <a:gd name="T49" fmla="*/ 9189 h 666"/>
                  <a:gd name="T50" fmla="*/ 30780 w 596"/>
                  <a:gd name="T51" fmla="*/ 7492 h 666"/>
                  <a:gd name="T52" fmla="*/ 21771 w 596"/>
                  <a:gd name="T53" fmla="*/ 8700 h 666"/>
                  <a:gd name="T54" fmla="*/ 15162 w 596"/>
                  <a:gd name="T55" fmla="*/ 12404 h 666"/>
                  <a:gd name="T56" fmla="*/ 10505 w 596"/>
                  <a:gd name="T57" fmla="*/ 18290 h 666"/>
                  <a:gd name="T58" fmla="*/ 7103 w 596"/>
                  <a:gd name="T59" fmla="*/ 25285 h 666"/>
                  <a:gd name="T60" fmla="*/ 4976 w 596"/>
                  <a:gd name="T61" fmla="*/ 33390 h 666"/>
                  <a:gd name="T62" fmla="*/ 3527 w 596"/>
                  <a:gd name="T63" fmla="*/ 41674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3148 h 237"/>
                  <a:gd name="T4" fmla="*/ 395 w 257"/>
                  <a:gd name="T5" fmla="*/ 6320 h 237"/>
                  <a:gd name="T6" fmla="*/ 700 w 257"/>
                  <a:gd name="T7" fmla="*/ 9473 h 237"/>
                  <a:gd name="T8" fmla="*/ 1293 w 257"/>
                  <a:gd name="T9" fmla="*/ 12428 h 237"/>
                  <a:gd name="T10" fmla="*/ 2173 w 257"/>
                  <a:gd name="T11" fmla="*/ 15070 h 237"/>
                  <a:gd name="T12" fmla="*/ 3233 w 257"/>
                  <a:gd name="T13" fmla="*/ 17837 h 237"/>
                  <a:gd name="T14" fmla="*/ 4550 w 257"/>
                  <a:gd name="T15" fmla="*/ 20391 h 237"/>
                  <a:gd name="T16" fmla="*/ 6121 w 257"/>
                  <a:gd name="T17" fmla="*/ 22528 h 237"/>
                  <a:gd name="T18" fmla="*/ 8061 w 257"/>
                  <a:gd name="T19" fmla="*/ 24563 h 237"/>
                  <a:gd name="T20" fmla="*/ 10331 w 257"/>
                  <a:gd name="T21" fmla="*/ 26308 h 237"/>
                  <a:gd name="T22" fmla="*/ 12766 w 257"/>
                  <a:gd name="T23" fmla="*/ 27724 h 237"/>
                  <a:gd name="T24" fmla="*/ 15761 w 257"/>
                  <a:gd name="T25" fmla="*/ 28849 h 237"/>
                  <a:gd name="T26" fmla="*/ 19005 w 257"/>
                  <a:gd name="T27" fmla="*/ 29581 h 237"/>
                  <a:gd name="T28" fmla="*/ 22638 w 257"/>
                  <a:gd name="T29" fmla="*/ 29985 h 237"/>
                  <a:gd name="T30" fmla="*/ 26464 w 257"/>
                  <a:gd name="T31" fmla="*/ 29864 h 237"/>
                  <a:gd name="T32" fmla="*/ 30916 w 257"/>
                  <a:gd name="T33" fmla="*/ 29355 h 237"/>
                  <a:gd name="T34" fmla="*/ 26948 w 257"/>
                  <a:gd name="T35" fmla="*/ 28723 h 237"/>
                  <a:gd name="T36" fmla="*/ 23438 w 257"/>
                  <a:gd name="T37" fmla="*/ 27845 h 237"/>
                  <a:gd name="T38" fmla="*/ 20467 w 257"/>
                  <a:gd name="T39" fmla="*/ 26812 h 237"/>
                  <a:gd name="T40" fmla="*/ 17810 w 257"/>
                  <a:gd name="T41" fmla="*/ 25802 h 237"/>
                  <a:gd name="T42" fmla="*/ 15377 w 257"/>
                  <a:gd name="T43" fmla="*/ 24397 h 237"/>
                  <a:gd name="T44" fmla="*/ 13482 w 257"/>
                  <a:gd name="T45" fmla="*/ 23037 h 237"/>
                  <a:gd name="T46" fmla="*/ 11689 w 257"/>
                  <a:gd name="T47" fmla="*/ 21390 h 237"/>
                  <a:gd name="T48" fmla="*/ 10109 w 257"/>
                  <a:gd name="T49" fmla="*/ 19582 h 237"/>
                  <a:gd name="T50" fmla="*/ 8654 w 257"/>
                  <a:gd name="T51" fmla="*/ 17837 h 237"/>
                  <a:gd name="T52" fmla="*/ 7361 w 257"/>
                  <a:gd name="T53" fmla="*/ 15802 h 237"/>
                  <a:gd name="T54" fmla="*/ 6283 w 257"/>
                  <a:gd name="T55" fmla="*/ 13553 h 237"/>
                  <a:gd name="T56" fmla="*/ 5188 w 257"/>
                  <a:gd name="T57" fmla="*/ 11113 h 237"/>
                  <a:gd name="T58" fmla="*/ 3948 w 257"/>
                  <a:gd name="T59" fmla="*/ 8740 h 237"/>
                  <a:gd name="T60" fmla="*/ 2755 w 257"/>
                  <a:gd name="T61" fmla="*/ 5928 h 237"/>
                  <a:gd name="T62" fmla="*/ 1455 w 257"/>
                  <a:gd name="T63" fmla="*/ 304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9565 w 124"/>
                  <a:gd name="T1" fmla="*/ 0 h 110"/>
                  <a:gd name="T2" fmla="*/ 15414 w 124"/>
                  <a:gd name="T3" fmla="*/ 14501 h 110"/>
                  <a:gd name="T4" fmla="*/ 14916 w 124"/>
                  <a:gd name="T5" fmla="*/ 14383 h 110"/>
                  <a:gd name="T6" fmla="*/ 13298 w 124"/>
                  <a:gd name="T7" fmla="*/ 14152 h 110"/>
                  <a:gd name="T8" fmla="*/ 11078 w 124"/>
                  <a:gd name="T9" fmla="*/ 13604 h 110"/>
                  <a:gd name="T10" fmla="*/ 8473 w 124"/>
                  <a:gd name="T11" fmla="*/ 13317 h 110"/>
                  <a:gd name="T12" fmla="*/ 5629 w 124"/>
                  <a:gd name="T13" fmla="*/ 13073 h 110"/>
                  <a:gd name="T14" fmla="*/ 3110 w 124"/>
                  <a:gd name="T15" fmla="*/ 13211 h 110"/>
                  <a:gd name="T16" fmla="*/ 1128 w 124"/>
                  <a:gd name="T17" fmla="*/ 13733 h 110"/>
                  <a:gd name="T18" fmla="*/ 0 w 124"/>
                  <a:gd name="T19" fmla="*/ 14813 h 110"/>
                  <a:gd name="T20" fmla="*/ 505 w 124"/>
                  <a:gd name="T21" fmla="*/ 13211 h 110"/>
                  <a:gd name="T22" fmla="*/ 994 w 124"/>
                  <a:gd name="T23" fmla="*/ 11950 h 110"/>
                  <a:gd name="T24" fmla="*/ 1997 w 124"/>
                  <a:gd name="T25" fmla="*/ 11053 h 110"/>
                  <a:gd name="T26" fmla="*/ 3110 w 124"/>
                  <a:gd name="T27" fmla="*/ 10218 h 110"/>
                  <a:gd name="T28" fmla="*/ 4461 w 124"/>
                  <a:gd name="T29" fmla="*/ 9684 h 110"/>
                  <a:gd name="T30" fmla="*/ 5853 w 124"/>
                  <a:gd name="T31" fmla="*/ 9557 h 110"/>
                  <a:gd name="T32" fmla="*/ 7345 w 124"/>
                  <a:gd name="T33" fmla="*/ 9557 h 110"/>
                  <a:gd name="T34" fmla="*/ 8962 w 124"/>
                  <a:gd name="T35" fmla="*/ 9976 h 110"/>
                  <a:gd name="T36" fmla="*/ 9063 w 124"/>
                  <a:gd name="T37" fmla="*/ 9557 h 110"/>
                  <a:gd name="T38" fmla="*/ 8663 w 124"/>
                  <a:gd name="T39" fmla="*/ 7538 h 110"/>
                  <a:gd name="T40" fmla="*/ 8339 w 124"/>
                  <a:gd name="T41" fmla="*/ 5114 h 110"/>
                  <a:gd name="T42" fmla="*/ 8069 w 124"/>
                  <a:gd name="T43" fmla="*/ 4047 h 110"/>
                  <a:gd name="T44" fmla="*/ 7850 w 124"/>
                  <a:gd name="T45" fmla="*/ 4047 h 110"/>
                  <a:gd name="T46" fmla="*/ 7571 w 124"/>
                  <a:gd name="T47" fmla="*/ 3909 h 110"/>
                  <a:gd name="T48" fmla="*/ 7345 w 124"/>
                  <a:gd name="T49" fmla="*/ 3515 h 110"/>
                  <a:gd name="T50" fmla="*/ 7066 w 124"/>
                  <a:gd name="T51" fmla="*/ 3094 h 110"/>
                  <a:gd name="T52" fmla="*/ 7066 w 124"/>
                  <a:gd name="T53" fmla="*/ 2551 h 110"/>
                  <a:gd name="T54" fmla="*/ 7345 w 124"/>
                  <a:gd name="T55" fmla="*/ 1890 h 110"/>
                  <a:gd name="T56" fmla="*/ 8169 w 124"/>
                  <a:gd name="T57" fmla="*/ 1082 h 110"/>
                  <a:gd name="T58" fmla="*/ 9565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636 w 109"/>
                  <a:gd name="T3" fmla="*/ 98 h 156"/>
                  <a:gd name="T4" fmla="*/ 2293 w 109"/>
                  <a:gd name="T5" fmla="*/ 583 h 156"/>
                  <a:gd name="T6" fmla="*/ 4770 w 109"/>
                  <a:gd name="T7" fmla="*/ 1464 h 156"/>
                  <a:gd name="T8" fmla="*/ 7447 w 109"/>
                  <a:gd name="T9" fmla="*/ 2885 h 156"/>
                  <a:gd name="T10" fmla="*/ 10029 w 109"/>
                  <a:gd name="T11" fmla="*/ 5338 h 156"/>
                  <a:gd name="T12" fmla="*/ 12398 w 109"/>
                  <a:gd name="T13" fmla="*/ 8595 h 156"/>
                  <a:gd name="T14" fmla="*/ 13832 w 109"/>
                  <a:gd name="T15" fmla="*/ 13077 h 156"/>
                  <a:gd name="T16" fmla="*/ 14059 w 109"/>
                  <a:gd name="T17" fmla="*/ 18896 h 156"/>
                  <a:gd name="T18" fmla="*/ 13524 w 109"/>
                  <a:gd name="T19" fmla="*/ 18896 h 156"/>
                  <a:gd name="T20" fmla="*/ 12787 w 109"/>
                  <a:gd name="T21" fmla="*/ 18896 h 156"/>
                  <a:gd name="T22" fmla="*/ 11994 w 109"/>
                  <a:gd name="T23" fmla="*/ 18896 h 156"/>
                  <a:gd name="T24" fmla="*/ 11252 w 109"/>
                  <a:gd name="T25" fmla="*/ 18678 h 156"/>
                  <a:gd name="T26" fmla="*/ 10438 w 109"/>
                  <a:gd name="T27" fmla="*/ 18509 h 156"/>
                  <a:gd name="T28" fmla="*/ 9519 w 109"/>
                  <a:gd name="T29" fmla="*/ 18193 h 156"/>
                  <a:gd name="T30" fmla="*/ 8492 w 109"/>
                  <a:gd name="T31" fmla="*/ 17575 h 156"/>
                  <a:gd name="T32" fmla="*/ 7447 w 109"/>
                  <a:gd name="T33" fmla="*/ 16818 h 156"/>
                  <a:gd name="T34" fmla="*/ 6815 w 109"/>
                  <a:gd name="T35" fmla="*/ 15255 h 156"/>
                  <a:gd name="T36" fmla="*/ 6815 w 109"/>
                  <a:gd name="T37" fmla="*/ 13437 h 156"/>
                  <a:gd name="T38" fmla="*/ 7224 w 109"/>
                  <a:gd name="T39" fmla="*/ 11658 h 156"/>
                  <a:gd name="T40" fmla="*/ 7629 w 109"/>
                  <a:gd name="T41" fmla="*/ 9698 h 156"/>
                  <a:gd name="T42" fmla="*/ 7224 w 109"/>
                  <a:gd name="T43" fmla="*/ 7516 h 156"/>
                  <a:gd name="T44" fmla="*/ 6199 w 109"/>
                  <a:gd name="T45" fmla="*/ 5241 h 156"/>
                  <a:gd name="T46" fmla="*/ 4005 w 109"/>
                  <a:gd name="T47" fmla="*/ 2760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896 w 46"/>
                  <a:gd name="T1" fmla="*/ 0 h 94"/>
                  <a:gd name="T2" fmla="*/ 2537 w 46"/>
                  <a:gd name="T3" fmla="*/ 4574 h 94"/>
                  <a:gd name="T4" fmla="*/ 1910 w 46"/>
                  <a:gd name="T5" fmla="*/ 7508 h 94"/>
                  <a:gd name="T6" fmla="*/ 1404 w 46"/>
                  <a:gd name="T7" fmla="*/ 9552 h 94"/>
                  <a:gd name="T8" fmla="*/ 0 w 46"/>
                  <a:gd name="T9" fmla="*/ 11366 h 94"/>
                  <a:gd name="T10" fmla="*/ 1505 w 46"/>
                  <a:gd name="T11" fmla="*/ 10648 h 94"/>
                  <a:gd name="T12" fmla="*/ 2918 w 46"/>
                  <a:gd name="T13" fmla="*/ 9674 h 94"/>
                  <a:gd name="T14" fmla="*/ 4051 w 46"/>
                  <a:gd name="T15" fmla="*/ 8311 h 94"/>
                  <a:gd name="T16" fmla="*/ 5074 w 46"/>
                  <a:gd name="T17" fmla="*/ 6890 h 94"/>
                  <a:gd name="T18" fmla="*/ 5681 w 46"/>
                  <a:gd name="T19" fmla="*/ 5330 h 94"/>
                  <a:gd name="T20" fmla="*/ 5806 w 46"/>
                  <a:gd name="T21" fmla="*/ 3637 h 94"/>
                  <a:gd name="T22" fmla="*/ 5275 w 46"/>
                  <a:gd name="T23" fmla="*/ 1779 h 94"/>
                  <a:gd name="T24" fmla="*/ 389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98 w 54"/>
                  <a:gd name="T3" fmla="*/ 126 h 40"/>
                  <a:gd name="T4" fmla="*/ 702 w 54"/>
                  <a:gd name="T5" fmla="*/ 410 h 40"/>
                  <a:gd name="T6" fmla="*/ 1560 w 54"/>
                  <a:gd name="T7" fmla="*/ 1049 h 40"/>
                  <a:gd name="T8" fmla="*/ 2533 w 54"/>
                  <a:gd name="T9" fmla="*/ 1559 h 40"/>
                  <a:gd name="T10" fmla="*/ 3467 w 54"/>
                  <a:gd name="T11" fmla="*/ 1969 h 40"/>
                  <a:gd name="T12" fmla="*/ 4562 w 54"/>
                  <a:gd name="T13" fmla="*/ 2212 h 40"/>
                  <a:gd name="T14" fmla="*/ 5531 w 54"/>
                  <a:gd name="T15" fmla="*/ 2360 h 40"/>
                  <a:gd name="T16" fmla="*/ 6509 w 54"/>
                  <a:gd name="T17" fmla="*/ 2077 h 40"/>
                  <a:gd name="T18" fmla="*/ 6384 w 54"/>
                  <a:gd name="T19" fmla="*/ 3236 h 40"/>
                  <a:gd name="T20" fmla="*/ 6024 w 54"/>
                  <a:gd name="T21" fmla="*/ 4284 h 40"/>
                  <a:gd name="T22" fmla="*/ 5313 w 54"/>
                  <a:gd name="T23" fmla="*/ 4977 h 40"/>
                  <a:gd name="T24" fmla="*/ 4436 w 54"/>
                  <a:gd name="T25" fmla="*/ 5204 h 40"/>
                  <a:gd name="T26" fmla="*/ 3369 w 54"/>
                  <a:gd name="T27" fmla="*/ 5083 h 40"/>
                  <a:gd name="T28" fmla="*/ 2271 w 54"/>
                  <a:gd name="T29" fmla="*/ 4156 h 40"/>
                  <a:gd name="T30" fmla="*/ 1196 w 54"/>
                  <a:gd name="T31" fmla="*/ 2588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95 w 149"/>
                  <a:gd name="T3" fmla="*/ 3875 h 704"/>
                  <a:gd name="T4" fmla="*/ 1878 w 149"/>
                  <a:gd name="T5" fmla="*/ 8786 h 704"/>
                  <a:gd name="T6" fmla="*/ 3291 w 149"/>
                  <a:gd name="T7" fmla="*/ 15013 h 704"/>
                  <a:gd name="T8" fmla="*/ 4857 w 149"/>
                  <a:gd name="T9" fmla="*/ 23114 h 704"/>
                  <a:gd name="T10" fmla="*/ 6813 w 149"/>
                  <a:gd name="T11" fmla="*/ 33146 h 704"/>
                  <a:gd name="T12" fmla="*/ 8638 w 149"/>
                  <a:gd name="T13" fmla="*/ 43909 h 704"/>
                  <a:gd name="T14" fmla="*/ 10398 w 149"/>
                  <a:gd name="T15" fmla="*/ 56269 h 704"/>
                  <a:gd name="T16" fmla="*/ 11767 w 149"/>
                  <a:gd name="T17" fmla="*/ 70606 h 704"/>
                  <a:gd name="T18" fmla="*/ 13209 w 149"/>
                  <a:gd name="T19" fmla="*/ 85840 h 704"/>
                  <a:gd name="T20" fmla="*/ 14166 w 149"/>
                  <a:gd name="T21" fmla="*/ 103400 h 704"/>
                  <a:gd name="T22" fmla="*/ 14657 w 149"/>
                  <a:gd name="T23" fmla="*/ 122639 h 704"/>
                  <a:gd name="T24" fmla="*/ 14872 w 149"/>
                  <a:gd name="T25" fmla="*/ 142750 h 704"/>
                  <a:gd name="T26" fmla="*/ 14166 w 149"/>
                  <a:gd name="T27" fmla="*/ 165220 h 704"/>
                  <a:gd name="T28" fmla="*/ 12852 w 149"/>
                  <a:gd name="T29" fmla="*/ 189010 h 704"/>
                  <a:gd name="T30" fmla="*/ 10874 w 149"/>
                  <a:gd name="T31" fmla="*/ 214028 h 704"/>
                  <a:gd name="T32" fmla="*/ 7887 w 149"/>
                  <a:gd name="T33" fmla="*/ 241599 h 704"/>
                  <a:gd name="T34" fmla="*/ 4571 w 149"/>
                  <a:gd name="T35" fmla="*/ 272847 h 704"/>
                  <a:gd name="T36" fmla="*/ 2496 w 149"/>
                  <a:gd name="T37" fmla="*/ 301766 h 704"/>
                  <a:gd name="T38" fmla="*/ 1183 w 149"/>
                  <a:gd name="T39" fmla="*/ 328463 h 704"/>
                  <a:gd name="T40" fmla="*/ 695 w 149"/>
                  <a:gd name="T41" fmla="*/ 354151 h 704"/>
                  <a:gd name="T42" fmla="*/ 695 w 149"/>
                  <a:gd name="T43" fmla="*/ 378572 h 704"/>
                  <a:gd name="T44" fmla="*/ 966 w 149"/>
                  <a:gd name="T45" fmla="*/ 401265 h 704"/>
                  <a:gd name="T46" fmla="*/ 1446 w 149"/>
                  <a:gd name="T47" fmla="*/ 421180 h 704"/>
                  <a:gd name="T48" fmla="*/ 1663 w 149"/>
                  <a:gd name="T49" fmla="*/ 440641 h 704"/>
                  <a:gd name="T50" fmla="*/ 4857 w 149"/>
                  <a:gd name="T51" fmla="*/ 430606 h 704"/>
                  <a:gd name="T52" fmla="*/ 4571 w 149"/>
                  <a:gd name="T53" fmla="*/ 425628 h 704"/>
                  <a:gd name="T54" fmla="*/ 4257 w 149"/>
                  <a:gd name="T55" fmla="*/ 411291 h 704"/>
                  <a:gd name="T56" fmla="*/ 3900 w 149"/>
                  <a:gd name="T57" fmla="*/ 389256 h 704"/>
                  <a:gd name="T58" fmla="*/ 4159 w 149"/>
                  <a:gd name="T59" fmla="*/ 359933 h 704"/>
                  <a:gd name="T60" fmla="*/ 4857 w 149"/>
                  <a:gd name="T61" fmla="*/ 324880 h 704"/>
                  <a:gd name="T62" fmla="*/ 6813 w 149"/>
                  <a:gd name="T63" fmla="*/ 284856 h 704"/>
                  <a:gd name="T64" fmla="*/ 10124 w 149"/>
                  <a:gd name="T65" fmla="*/ 241599 h 704"/>
                  <a:gd name="T66" fmla="*/ 15231 w 149"/>
                  <a:gd name="T67" fmla="*/ 195819 h 704"/>
                  <a:gd name="T68" fmla="*/ 16894 w 149"/>
                  <a:gd name="T69" fmla="*/ 174646 h 704"/>
                  <a:gd name="T70" fmla="*/ 17590 w 149"/>
                  <a:gd name="T71" fmla="*/ 147008 h 704"/>
                  <a:gd name="T72" fmla="*/ 17012 w 149"/>
                  <a:gd name="T73" fmla="*/ 115111 h 704"/>
                  <a:gd name="T74" fmla="*/ 15446 w 149"/>
                  <a:gd name="T75" fmla="*/ 83863 h 704"/>
                  <a:gd name="T76" fmla="*/ 12852 w 149"/>
                  <a:gd name="T77" fmla="*/ 53265 h 704"/>
                  <a:gd name="T78" fmla="*/ 9526 w 149"/>
                  <a:gd name="T79" fmla="*/ 27595 h 704"/>
                  <a:gd name="T80" fmla="*/ 5169 w 149"/>
                  <a:gd name="T81" fmla="*/ 878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4248 w 128"/>
                <a:gd name="T1" fmla="*/ 0 h 217"/>
                <a:gd name="T2" fmla="*/ 27127 w 128"/>
                <a:gd name="T3" fmla="*/ 6475 h 217"/>
                <a:gd name="T4" fmla="*/ 29681 w 128"/>
                <a:gd name="T5" fmla="*/ 19365 h 217"/>
                <a:gd name="T6" fmla="*/ 31704 w 128"/>
                <a:gd name="T7" fmla="*/ 35931 h 217"/>
                <a:gd name="T8" fmla="*/ 33055 w 128"/>
                <a:gd name="T9" fmla="*/ 55781 h 217"/>
                <a:gd name="T10" fmla="*/ 32762 w 128"/>
                <a:gd name="T11" fmla="*/ 79456 h 217"/>
                <a:gd name="T12" fmla="*/ 29966 w 128"/>
                <a:gd name="T13" fmla="*/ 103849 h 217"/>
                <a:gd name="T14" fmla="*/ 24248 w 128"/>
                <a:gd name="T15" fmla="*/ 129450 h 217"/>
                <a:gd name="T16" fmla="*/ 15441 w 128"/>
                <a:gd name="T17" fmla="*/ 155290 h 217"/>
                <a:gd name="T18" fmla="*/ 12698 w 128"/>
                <a:gd name="T19" fmla="*/ 152401 h 217"/>
                <a:gd name="T20" fmla="*/ 9819 w 128"/>
                <a:gd name="T21" fmla="*/ 150263 h 217"/>
                <a:gd name="T22" fmla="*/ 6763 w 128"/>
                <a:gd name="T23" fmla="*/ 146650 h 217"/>
                <a:gd name="T24" fmla="*/ 4096 w 128"/>
                <a:gd name="T25" fmla="*/ 143761 h 217"/>
                <a:gd name="T26" fmla="*/ 2024 w 128"/>
                <a:gd name="T27" fmla="*/ 140262 h 217"/>
                <a:gd name="T28" fmla="*/ 527 w 128"/>
                <a:gd name="T29" fmla="*/ 135925 h 217"/>
                <a:gd name="T30" fmla="*/ 0 w 128"/>
                <a:gd name="T31" fmla="*/ 130898 h 217"/>
                <a:gd name="T32" fmla="*/ 318 w 128"/>
                <a:gd name="T33" fmla="*/ 127285 h 217"/>
                <a:gd name="T34" fmla="*/ 3356 w 128"/>
                <a:gd name="T35" fmla="*/ 122257 h 217"/>
                <a:gd name="T36" fmla="*/ 7457 w 128"/>
                <a:gd name="T37" fmla="*/ 115378 h 217"/>
                <a:gd name="T38" fmla="*/ 11875 w 128"/>
                <a:gd name="T39" fmla="*/ 107462 h 217"/>
                <a:gd name="T40" fmla="*/ 16264 w 128"/>
                <a:gd name="T41" fmla="*/ 95932 h 217"/>
                <a:gd name="T42" fmla="*/ 20357 w 128"/>
                <a:gd name="T43" fmla="*/ 80171 h 217"/>
                <a:gd name="T44" fmla="*/ 23523 w 128"/>
                <a:gd name="T45" fmla="*/ 59367 h 217"/>
                <a:gd name="T46" fmla="*/ 25050 w 128"/>
                <a:gd name="T47" fmla="*/ 33042 h 217"/>
                <a:gd name="T48" fmla="*/ 2424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57581 w 117"/>
                <a:gd name="T1" fmla="*/ 0 h 132"/>
                <a:gd name="T2" fmla="*/ 0 w 117"/>
                <a:gd name="T3" fmla="*/ 47163 h 132"/>
                <a:gd name="T4" fmla="*/ 2269 w 117"/>
                <a:gd name="T5" fmla="*/ 48868 h 132"/>
                <a:gd name="T6" fmla="*/ 10638 w 117"/>
                <a:gd name="T7" fmla="*/ 54812 h 132"/>
                <a:gd name="T8" fmla="*/ 22299 w 117"/>
                <a:gd name="T9" fmla="*/ 68110 h 132"/>
                <a:gd name="T10" fmla="*/ 35291 w 117"/>
                <a:gd name="T11" fmla="*/ 88557 h 132"/>
                <a:gd name="T12" fmla="*/ 50716 w 117"/>
                <a:gd name="T13" fmla="*/ 116963 h 132"/>
                <a:gd name="T14" fmla="*/ 64458 w 117"/>
                <a:gd name="T15" fmla="*/ 150846 h 132"/>
                <a:gd name="T16" fmla="*/ 78361 w 117"/>
                <a:gd name="T17" fmla="*/ 194191 h 132"/>
                <a:gd name="T18" fmla="*/ 88990 w 117"/>
                <a:gd name="T19" fmla="*/ 249003 h 132"/>
                <a:gd name="T20" fmla="*/ 89741 w 117"/>
                <a:gd name="T21" fmla="*/ 226418 h 132"/>
                <a:gd name="T22" fmla="*/ 88249 w 117"/>
                <a:gd name="T23" fmla="*/ 201840 h 132"/>
                <a:gd name="T24" fmla="*/ 82875 w 117"/>
                <a:gd name="T25" fmla="*/ 169613 h 132"/>
                <a:gd name="T26" fmla="*/ 76083 w 117"/>
                <a:gd name="T27" fmla="*/ 139552 h 132"/>
                <a:gd name="T28" fmla="*/ 68219 w 117"/>
                <a:gd name="T29" fmla="*/ 109451 h 132"/>
                <a:gd name="T30" fmla="*/ 59826 w 117"/>
                <a:gd name="T31" fmla="*/ 84740 h 132"/>
                <a:gd name="T32" fmla="*/ 51466 w 117"/>
                <a:gd name="T33" fmla="*/ 68110 h 132"/>
                <a:gd name="T34" fmla="*/ 44344 w 117"/>
                <a:gd name="T35" fmla="*/ 60151 h 132"/>
                <a:gd name="T36" fmla="*/ 52958 w 117"/>
                <a:gd name="T37" fmla="*/ 54812 h 132"/>
                <a:gd name="T38" fmla="*/ 60604 w 117"/>
                <a:gd name="T39" fmla="*/ 52513 h 132"/>
                <a:gd name="T40" fmla="*/ 68219 w 117"/>
                <a:gd name="T41" fmla="*/ 48868 h 132"/>
                <a:gd name="T42" fmla="*/ 75341 w 117"/>
                <a:gd name="T43" fmla="*/ 47163 h 132"/>
                <a:gd name="T44" fmla="*/ 80633 w 117"/>
                <a:gd name="T45" fmla="*/ 45040 h 132"/>
                <a:gd name="T46" fmla="*/ 83644 w 117"/>
                <a:gd name="T47" fmla="*/ 41394 h 132"/>
                <a:gd name="T48" fmla="*/ 86748 w 117"/>
                <a:gd name="T49" fmla="*/ 39700 h 132"/>
                <a:gd name="T50" fmla="*/ 87499 w 117"/>
                <a:gd name="T51" fmla="*/ 39700 h 132"/>
                <a:gd name="T52" fmla="*/ 5758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141 w 29"/>
                <a:gd name="T1" fmla="*/ 0 h 77"/>
                <a:gd name="T2" fmla="*/ 16767 w 29"/>
                <a:gd name="T3" fmla="*/ 0 h 77"/>
                <a:gd name="T4" fmla="*/ 11664 w 29"/>
                <a:gd name="T5" fmla="*/ 8014 h 77"/>
                <a:gd name="T6" fmla="*/ 6561 w 29"/>
                <a:gd name="T7" fmla="*/ 18298 h 77"/>
                <a:gd name="T8" fmla="*/ 2916 w 29"/>
                <a:gd name="T9" fmla="*/ 38798 h 77"/>
                <a:gd name="T10" fmla="*/ 729 w 29"/>
                <a:gd name="T11" fmla="*/ 61095 h 77"/>
                <a:gd name="T12" fmla="*/ 0 w 29"/>
                <a:gd name="T13" fmla="*/ 89626 h 77"/>
                <a:gd name="T14" fmla="*/ 2187 w 29"/>
                <a:gd name="T15" fmla="*/ 122193 h 77"/>
                <a:gd name="T16" fmla="*/ 8019 w 29"/>
                <a:gd name="T17" fmla="*/ 156305 h 77"/>
                <a:gd name="T18" fmla="*/ 10935 w 29"/>
                <a:gd name="T19" fmla="*/ 107910 h 77"/>
                <a:gd name="T20" fmla="*/ 13851 w 29"/>
                <a:gd name="T21" fmla="*/ 75343 h 77"/>
                <a:gd name="T22" fmla="*/ 16767 w 29"/>
                <a:gd name="T23" fmla="*/ 44559 h 77"/>
                <a:gd name="T24" fmla="*/ 21141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185 h 237"/>
                <a:gd name="T4" fmla="*/ 1039 w 257"/>
                <a:gd name="T5" fmla="*/ 12265 h 237"/>
                <a:gd name="T6" fmla="*/ 2064 w 257"/>
                <a:gd name="T7" fmla="*/ 18418 h 237"/>
                <a:gd name="T8" fmla="*/ 3800 w 257"/>
                <a:gd name="T9" fmla="*/ 24028 h 237"/>
                <a:gd name="T10" fmla="*/ 6269 w 257"/>
                <a:gd name="T11" fmla="*/ 29242 h 237"/>
                <a:gd name="T12" fmla="*/ 9415 w 257"/>
                <a:gd name="T13" fmla="*/ 34602 h 237"/>
                <a:gd name="T14" fmla="*/ 13207 w 257"/>
                <a:gd name="T15" fmla="*/ 39503 h 237"/>
                <a:gd name="T16" fmla="*/ 17658 w 257"/>
                <a:gd name="T17" fmla="*/ 43624 h 237"/>
                <a:gd name="T18" fmla="*/ 23276 w 257"/>
                <a:gd name="T19" fmla="*/ 47588 h 237"/>
                <a:gd name="T20" fmla="*/ 29771 w 257"/>
                <a:gd name="T21" fmla="*/ 50985 h 237"/>
                <a:gd name="T22" fmla="*/ 36729 w 257"/>
                <a:gd name="T23" fmla="*/ 53728 h 237"/>
                <a:gd name="T24" fmla="*/ 45304 w 257"/>
                <a:gd name="T25" fmla="*/ 55895 h 237"/>
                <a:gd name="T26" fmla="*/ 54718 w 257"/>
                <a:gd name="T27" fmla="*/ 57378 h 237"/>
                <a:gd name="T28" fmla="*/ 65082 w 257"/>
                <a:gd name="T29" fmla="*/ 58162 h 237"/>
                <a:gd name="T30" fmla="*/ 76169 w 257"/>
                <a:gd name="T31" fmla="*/ 57846 h 237"/>
                <a:gd name="T32" fmla="*/ 88991 w 257"/>
                <a:gd name="T33" fmla="*/ 56878 h 237"/>
                <a:gd name="T34" fmla="*/ 77602 w 257"/>
                <a:gd name="T35" fmla="*/ 55687 h 237"/>
                <a:gd name="T36" fmla="*/ 67538 w 257"/>
                <a:gd name="T37" fmla="*/ 53935 h 237"/>
                <a:gd name="T38" fmla="*/ 58778 w 257"/>
                <a:gd name="T39" fmla="*/ 51976 h 237"/>
                <a:gd name="T40" fmla="*/ 51221 w 257"/>
                <a:gd name="T41" fmla="*/ 50015 h 237"/>
                <a:gd name="T42" fmla="*/ 44284 w 257"/>
                <a:gd name="T43" fmla="*/ 47385 h 237"/>
                <a:gd name="T44" fmla="*/ 38793 w 257"/>
                <a:gd name="T45" fmla="*/ 44600 h 237"/>
                <a:gd name="T46" fmla="*/ 33584 w 257"/>
                <a:gd name="T47" fmla="*/ 41462 h 237"/>
                <a:gd name="T48" fmla="*/ 29140 w 257"/>
                <a:gd name="T49" fmla="*/ 38065 h 237"/>
                <a:gd name="T50" fmla="*/ 24948 w 257"/>
                <a:gd name="T51" fmla="*/ 34602 h 237"/>
                <a:gd name="T52" fmla="*/ 21156 w 257"/>
                <a:gd name="T53" fmla="*/ 30688 h 237"/>
                <a:gd name="T54" fmla="*/ 18045 w 257"/>
                <a:gd name="T55" fmla="*/ 26300 h 237"/>
                <a:gd name="T56" fmla="*/ 14887 w 257"/>
                <a:gd name="T57" fmla="*/ 21556 h 237"/>
                <a:gd name="T58" fmla="*/ 11389 w 257"/>
                <a:gd name="T59" fmla="*/ 16967 h 237"/>
                <a:gd name="T60" fmla="*/ 7984 w 257"/>
                <a:gd name="T61" fmla="*/ 11562 h 237"/>
                <a:gd name="T62" fmla="*/ 4184 w 257"/>
                <a:gd name="T63" fmla="*/ 5872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7387 w 124"/>
                <a:gd name="T1" fmla="*/ 0 h 110"/>
                <a:gd name="T2" fmla="*/ 44047 w 124"/>
                <a:gd name="T3" fmla="*/ 28154 h 110"/>
                <a:gd name="T4" fmla="*/ 42581 w 124"/>
                <a:gd name="T5" fmla="*/ 27828 h 110"/>
                <a:gd name="T6" fmla="*/ 38019 w 124"/>
                <a:gd name="T7" fmla="*/ 27330 h 110"/>
                <a:gd name="T8" fmla="*/ 31645 w 124"/>
                <a:gd name="T9" fmla="*/ 26276 h 110"/>
                <a:gd name="T10" fmla="*/ 24180 w 124"/>
                <a:gd name="T11" fmla="*/ 25778 h 110"/>
                <a:gd name="T12" fmla="*/ 16000 w 124"/>
                <a:gd name="T13" fmla="*/ 25247 h 110"/>
                <a:gd name="T14" fmla="*/ 8931 w 124"/>
                <a:gd name="T15" fmla="*/ 25586 h 110"/>
                <a:gd name="T16" fmla="*/ 3202 w 124"/>
                <a:gd name="T17" fmla="*/ 26602 h 110"/>
                <a:gd name="T18" fmla="*/ 0 w 124"/>
                <a:gd name="T19" fmla="*/ 28685 h 110"/>
                <a:gd name="T20" fmla="*/ 1453 w 124"/>
                <a:gd name="T21" fmla="*/ 25586 h 110"/>
                <a:gd name="T22" fmla="*/ 2813 w 124"/>
                <a:gd name="T23" fmla="*/ 23210 h 110"/>
                <a:gd name="T24" fmla="*/ 5708 w 124"/>
                <a:gd name="T25" fmla="*/ 21340 h 110"/>
                <a:gd name="T26" fmla="*/ 8931 w 124"/>
                <a:gd name="T27" fmla="*/ 19786 h 110"/>
                <a:gd name="T28" fmla="*/ 12798 w 124"/>
                <a:gd name="T29" fmla="*/ 18773 h 110"/>
                <a:gd name="T30" fmla="*/ 16700 w 124"/>
                <a:gd name="T31" fmla="*/ 18434 h 110"/>
                <a:gd name="T32" fmla="*/ 20958 w 124"/>
                <a:gd name="T33" fmla="*/ 18434 h 110"/>
                <a:gd name="T34" fmla="*/ 25631 w 124"/>
                <a:gd name="T35" fmla="*/ 19288 h 110"/>
                <a:gd name="T36" fmla="*/ 25878 w 124"/>
                <a:gd name="T37" fmla="*/ 18434 h 110"/>
                <a:gd name="T38" fmla="*/ 24825 w 124"/>
                <a:gd name="T39" fmla="*/ 14640 h 110"/>
                <a:gd name="T40" fmla="*/ 23768 w 124"/>
                <a:gd name="T41" fmla="*/ 9912 h 110"/>
                <a:gd name="T42" fmla="*/ 23068 w 124"/>
                <a:gd name="T43" fmla="*/ 7829 h 110"/>
                <a:gd name="T44" fmla="*/ 22429 w 124"/>
                <a:gd name="T45" fmla="*/ 7829 h 110"/>
                <a:gd name="T46" fmla="*/ 21623 w 124"/>
                <a:gd name="T47" fmla="*/ 7506 h 110"/>
                <a:gd name="T48" fmla="*/ 20958 w 124"/>
                <a:gd name="T49" fmla="*/ 6816 h 110"/>
                <a:gd name="T50" fmla="*/ 20319 w 124"/>
                <a:gd name="T51" fmla="*/ 6005 h 110"/>
                <a:gd name="T52" fmla="*/ 20319 w 124"/>
                <a:gd name="T53" fmla="*/ 4938 h 110"/>
                <a:gd name="T54" fmla="*/ 20958 w 124"/>
                <a:gd name="T55" fmla="*/ 3584 h 110"/>
                <a:gd name="T56" fmla="*/ 23465 w 124"/>
                <a:gd name="T57" fmla="*/ 2082 h 110"/>
                <a:gd name="T58" fmla="*/ 2738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1353 w 46"/>
                <a:gd name="T1" fmla="*/ 0 h 94"/>
                <a:gd name="T2" fmla="*/ 7265 w 46"/>
                <a:gd name="T3" fmla="*/ 8804 h 94"/>
                <a:gd name="T4" fmla="*/ 5471 w 46"/>
                <a:gd name="T5" fmla="*/ 14421 h 94"/>
                <a:gd name="T6" fmla="*/ 3998 w 46"/>
                <a:gd name="T7" fmla="*/ 18352 h 94"/>
                <a:gd name="T8" fmla="*/ 0 w 46"/>
                <a:gd name="T9" fmla="*/ 21823 h 94"/>
                <a:gd name="T10" fmla="*/ 4396 w 46"/>
                <a:gd name="T11" fmla="*/ 20392 h 94"/>
                <a:gd name="T12" fmla="*/ 8487 w 46"/>
                <a:gd name="T13" fmla="*/ 18536 h 94"/>
                <a:gd name="T14" fmla="*/ 11755 w 46"/>
                <a:gd name="T15" fmla="*/ 16005 h 94"/>
                <a:gd name="T16" fmla="*/ 14629 w 46"/>
                <a:gd name="T17" fmla="*/ 13222 h 94"/>
                <a:gd name="T18" fmla="*/ 16402 w 46"/>
                <a:gd name="T19" fmla="*/ 10188 h 94"/>
                <a:gd name="T20" fmla="*/ 16824 w 46"/>
                <a:gd name="T21" fmla="*/ 6913 h 94"/>
                <a:gd name="T22" fmla="*/ 15295 w 46"/>
                <a:gd name="T23" fmla="*/ 3470 h 94"/>
                <a:gd name="T24" fmla="*/ 1135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039 w 149"/>
                <a:gd name="T3" fmla="*/ 7397 h 704"/>
                <a:gd name="T4" fmla="*/ 5378 w 149"/>
                <a:gd name="T5" fmla="*/ 17090 h 704"/>
                <a:gd name="T6" fmla="*/ 9435 w 149"/>
                <a:gd name="T7" fmla="*/ 29044 h 704"/>
                <a:gd name="T8" fmla="*/ 13795 w 149"/>
                <a:gd name="T9" fmla="*/ 44977 h 704"/>
                <a:gd name="T10" fmla="*/ 19563 w 149"/>
                <a:gd name="T11" fmla="*/ 64374 h 704"/>
                <a:gd name="T12" fmla="*/ 24640 w 149"/>
                <a:gd name="T13" fmla="*/ 85227 h 704"/>
                <a:gd name="T14" fmla="*/ 29615 w 149"/>
                <a:gd name="T15" fmla="*/ 109502 h 704"/>
                <a:gd name="T16" fmla="*/ 33692 w 149"/>
                <a:gd name="T17" fmla="*/ 137389 h 704"/>
                <a:gd name="T18" fmla="*/ 37652 w 149"/>
                <a:gd name="T19" fmla="*/ 166786 h 704"/>
                <a:gd name="T20" fmla="*/ 40461 w 149"/>
                <a:gd name="T21" fmla="*/ 200610 h 704"/>
                <a:gd name="T22" fmla="*/ 41727 w 149"/>
                <a:gd name="T23" fmla="*/ 238204 h 704"/>
                <a:gd name="T24" fmla="*/ 42402 w 149"/>
                <a:gd name="T25" fmla="*/ 277300 h 704"/>
                <a:gd name="T26" fmla="*/ 40461 w 149"/>
                <a:gd name="T27" fmla="*/ 321157 h 704"/>
                <a:gd name="T28" fmla="*/ 36641 w 149"/>
                <a:gd name="T29" fmla="*/ 367405 h 704"/>
                <a:gd name="T30" fmla="*/ 31029 w 149"/>
                <a:gd name="T31" fmla="*/ 415692 h 704"/>
                <a:gd name="T32" fmla="*/ 22609 w 149"/>
                <a:gd name="T33" fmla="*/ 469360 h 704"/>
                <a:gd name="T34" fmla="*/ 13156 w 149"/>
                <a:gd name="T35" fmla="*/ 529977 h 704"/>
                <a:gd name="T36" fmla="*/ 7013 w 149"/>
                <a:gd name="T37" fmla="*/ 586258 h 704"/>
                <a:gd name="T38" fmla="*/ 3339 w 149"/>
                <a:gd name="T39" fmla="*/ 638312 h 704"/>
                <a:gd name="T40" fmla="*/ 2039 w 149"/>
                <a:gd name="T41" fmla="*/ 688213 h 704"/>
                <a:gd name="T42" fmla="*/ 2039 w 149"/>
                <a:gd name="T43" fmla="*/ 735846 h 704"/>
                <a:gd name="T44" fmla="*/ 2659 w 149"/>
                <a:gd name="T45" fmla="*/ 779363 h 704"/>
                <a:gd name="T46" fmla="*/ 4078 w 149"/>
                <a:gd name="T47" fmla="*/ 818431 h 704"/>
                <a:gd name="T48" fmla="*/ 4732 w 149"/>
                <a:gd name="T49" fmla="*/ 856054 h 704"/>
                <a:gd name="T50" fmla="*/ 13795 w 149"/>
                <a:gd name="T51" fmla="*/ 836661 h 704"/>
                <a:gd name="T52" fmla="*/ 13156 w 149"/>
                <a:gd name="T53" fmla="*/ 826968 h 704"/>
                <a:gd name="T54" fmla="*/ 12146 w 149"/>
                <a:gd name="T55" fmla="*/ 798727 h 704"/>
                <a:gd name="T56" fmla="*/ 11083 w 149"/>
                <a:gd name="T57" fmla="*/ 756350 h 704"/>
                <a:gd name="T58" fmla="*/ 11764 w 149"/>
                <a:gd name="T59" fmla="*/ 699376 h 704"/>
                <a:gd name="T60" fmla="*/ 13795 w 149"/>
                <a:gd name="T61" fmla="*/ 631268 h 704"/>
                <a:gd name="T62" fmla="*/ 19563 w 149"/>
                <a:gd name="T63" fmla="*/ 553438 h 704"/>
                <a:gd name="T64" fmla="*/ 28990 w 149"/>
                <a:gd name="T65" fmla="*/ 469360 h 704"/>
                <a:gd name="T66" fmla="*/ 43417 w 149"/>
                <a:gd name="T67" fmla="*/ 380728 h 704"/>
                <a:gd name="T68" fmla="*/ 48115 w 149"/>
                <a:gd name="T69" fmla="*/ 339505 h 704"/>
                <a:gd name="T70" fmla="*/ 50188 w 149"/>
                <a:gd name="T71" fmla="*/ 285837 h 704"/>
                <a:gd name="T72" fmla="*/ 48497 w 149"/>
                <a:gd name="T73" fmla="*/ 223633 h 704"/>
                <a:gd name="T74" fmla="*/ 44182 w 149"/>
                <a:gd name="T75" fmla="*/ 163019 h 704"/>
                <a:gd name="T76" fmla="*/ 36641 w 149"/>
                <a:gd name="T77" fmla="*/ 103428 h 704"/>
                <a:gd name="T78" fmla="*/ 27307 w 149"/>
                <a:gd name="T79" fmla="*/ 53560 h 704"/>
                <a:gd name="T80" fmla="*/ 14810 w 149"/>
                <a:gd name="T81" fmla="*/ 17090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430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064" y="447675"/>
            <a:ext cx="6192837" cy="268605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30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7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CEB253-046C-4D22-B5A7-A37AEF3854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05408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94BD3-9F2C-4002-9609-629C9F57C0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42786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510" indent="0">
              <a:buNone/>
              <a:defRPr sz="1800"/>
            </a:lvl2pPr>
            <a:lvl3pPr marL="909270" indent="0">
              <a:buNone/>
              <a:defRPr sz="1600"/>
            </a:lvl3pPr>
            <a:lvl4pPr marL="1363848" indent="0">
              <a:buNone/>
              <a:defRPr sz="1400"/>
            </a:lvl4pPr>
            <a:lvl5pPr marL="1818539" indent="0">
              <a:buNone/>
              <a:defRPr sz="1400"/>
            </a:lvl5pPr>
            <a:lvl6pPr marL="2273004" indent="0">
              <a:buNone/>
              <a:defRPr sz="1400"/>
            </a:lvl6pPr>
            <a:lvl7pPr marL="2727579" indent="0">
              <a:buNone/>
              <a:defRPr sz="1400"/>
            </a:lvl7pPr>
            <a:lvl8pPr marL="3182240" indent="0">
              <a:buNone/>
              <a:defRPr sz="1400"/>
            </a:lvl8pPr>
            <a:lvl9pPr marL="3636838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00CC4-484E-4C4D-9BE7-C38C48F464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5589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3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8825" indent="0">
              <a:buNone/>
              <a:defRPr sz="900"/>
            </a:lvl2pPr>
            <a:lvl3pPr marL="678099" indent="0">
              <a:buNone/>
              <a:defRPr sz="800"/>
            </a:lvl3pPr>
            <a:lvl4pPr marL="1017149" indent="0">
              <a:buNone/>
              <a:defRPr sz="700"/>
            </a:lvl4pPr>
            <a:lvl5pPr marL="1356198" indent="0">
              <a:buNone/>
              <a:defRPr sz="700"/>
            </a:lvl5pPr>
            <a:lvl6pPr marL="1695473" indent="0">
              <a:buNone/>
              <a:defRPr sz="700"/>
            </a:lvl6pPr>
            <a:lvl7pPr marL="2034296" indent="0">
              <a:buNone/>
              <a:defRPr sz="700"/>
            </a:lvl7pPr>
            <a:lvl8pPr marL="2373153" indent="0">
              <a:buNone/>
              <a:defRPr sz="700"/>
            </a:lvl8pPr>
            <a:lvl9pPr marL="2712299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4B738-6A97-4CAE-B581-BCDEDD3569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65564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B48AA-6774-4277-A434-3FB88BAF5E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8421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10" indent="0">
              <a:buNone/>
              <a:defRPr sz="2000" b="1"/>
            </a:lvl2pPr>
            <a:lvl3pPr marL="909270" indent="0">
              <a:buNone/>
              <a:defRPr sz="1800" b="1"/>
            </a:lvl3pPr>
            <a:lvl4pPr marL="1363848" indent="0">
              <a:buNone/>
              <a:defRPr sz="1600" b="1"/>
            </a:lvl4pPr>
            <a:lvl5pPr marL="1818539" indent="0">
              <a:buNone/>
              <a:defRPr sz="1600" b="1"/>
            </a:lvl5pPr>
            <a:lvl6pPr marL="2273004" indent="0">
              <a:buNone/>
              <a:defRPr sz="1600" b="1"/>
            </a:lvl6pPr>
            <a:lvl7pPr marL="2727579" indent="0">
              <a:buNone/>
              <a:defRPr sz="1600" b="1"/>
            </a:lvl7pPr>
            <a:lvl8pPr marL="3182240" indent="0">
              <a:buNone/>
              <a:defRPr sz="1600" b="1"/>
            </a:lvl8pPr>
            <a:lvl9pPr marL="363683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73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10" indent="0">
              <a:buNone/>
              <a:defRPr sz="2000" b="1"/>
            </a:lvl2pPr>
            <a:lvl3pPr marL="909270" indent="0">
              <a:buNone/>
              <a:defRPr sz="1800" b="1"/>
            </a:lvl3pPr>
            <a:lvl4pPr marL="1363848" indent="0">
              <a:buNone/>
              <a:defRPr sz="1600" b="1"/>
            </a:lvl4pPr>
            <a:lvl5pPr marL="1818539" indent="0">
              <a:buNone/>
              <a:defRPr sz="1600" b="1"/>
            </a:lvl5pPr>
            <a:lvl6pPr marL="2273004" indent="0">
              <a:buNone/>
              <a:defRPr sz="1600" b="1"/>
            </a:lvl6pPr>
            <a:lvl7pPr marL="2727579" indent="0">
              <a:buNone/>
              <a:defRPr sz="1600" b="1"/>
            </a:lvl7pPr>
            <a:lvl8pPr marL="3182240" indent="0">
              <a:buNone/>
              <a:defRPr sz="1600" b="1"/>
            </a:lvl8pPr>
            <a:lvl9pPr marL="363683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7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9F655-33DE-41EB-A60F-7B5E7F7E89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98254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066E9-8CF7-45AB-87EA-34DC92B7E7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3725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27187-58C9-4429-8F2B-A06C3A1BED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52975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510" indent="0">
              <a:buNone/>
              <a:defRPr sz="1200"/>
            </a:lvl2pPr>
            <a:lvl3pPr marL="909270" indent="0">
              <a:buNone/>
              <a:defRPr sz="1000"/>
            </a:lvl3pPr>
            <a:lvl4pPr marL="1363848" indent="0">
              <a:buNone/>
              <a:defRPr sz="900"/>
            </a:lvl4pPr>
            <a:lvl5pPr marL="1818539" indent="0">
              <a:buNone/>
              <a:defRPr sz="900"/>
            </a:lvl5pPr>
            <a:lvl6pPr marL="2273004" indent="0">
              <a:buNone/>
              <a:defRPr sz="900"/>
            </a:lvl6pPr>
            <a:lvl7pPr marL="2727579" indent="0">
              <a:buNone/>
              <a:defRPr sz="900"/>
            </a:lvl7pPr>
            <a:lvl8pPr marL="3182240" indent="0">
              <a:buNone/>
              <a:defRPr sz="900"/>
            </a:lvl8pPr>
            <a:lvl9pPr marL="363683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ECF25-8962-4F5D-8BD3-3E0C5BB977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5908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510" indent="0">
              <a:buNone/>
              <a:defRPr sz="2800"/>
            </a:lvl2pPr>
            <a:lvl3pPr marL="909270" indent="0">
              <a:buNone/>
              <a:defRPr sz="2400"/>
            </a:lvl3pPr>
            <a:lvl4pPr marL="1363848" indent="0">
              <a:buNone/>
              <a:defRPr sz="2000"/>
            </a:lvl4pPr>
            <a:lvl5pPr marL="1818539" indent="0">
              <a:buNone/>
              <a:defRPr sz="2000"/>
            </a:lvl5pPr>
            <a:lvl6pPr marL="2273004" indent="0">
              <a:buNone/>
              <a:defRPr sz="2000"/>
            </a:lvl6pPr>
            <a:lvl7pPr marL="2727579" indent="0">
              <a:buNone/>
              <a:defRPr sz="2000"/>
            </a:lvl7pPr>
            <a:lvl8pPr marL="3182240" indent="0">
              <a:buNone/>
              <a:defRPr sz="2000"/>
            </a:lvl8pPr>
            <a:lvl9pPr marL="3636838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510" indent="0">
              <a:buNone/>
              <a:defRPr sz="1200"/>
            </a:lvl2pPr>
            <a:lvl3pPr marL="909270" indent="0">
              <a:buNone/>
              <a:defRPr sz="1000"/>
            </a:lvl3pPr>
            <a:lvl4pPr marL="1363848" indent="0">
              <a:buNone/>
              <a:defRPr sz="900"/>
            </a:lvl4pPr>
            <a:lvl5pPr marL="1818539" indent="0">
              <a:buNone/>
              <a:defRPr sz="900"/>
            </a:lvl5pPr>
            <a:lvl6pPr marL="2273004" indent="0">
              <a:buNone/>
              <a:defRPr sz="900"/>
            </a:lvl6pPr>
            <a:lvl7pPr marL="2727579" indent="0">
              <a:buNone/>
              <a:defRPr sz="900"/>
            </a:lvl7pPr>
            <a:lvl8pPr marL="3182240" indent="0">
              <a:buNone/>
              <a:defRPr sz="900"/>
            </a:lvl8pPr>
            <a:lvl9pPr marL="363683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64FBD-2544-4DA1-8281-4AC855EE68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75151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BF31-AFD9-4D1D-876D-FB65FA7890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85843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267" y="77391"/>
            <a:ext cx="2060575" cy="44648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2913" y="77391"/>
            <a:ext cx="6030912" cy="44648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85764-2D3E-4C08-BF6F-23C80CA255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71928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26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FD959-9CD6-4EC9-B8C1-656C242747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73038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326" y="77392"/>
            <a:ext cx="8243887" cy="9858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361"/>
            <a:ext cx="4038600" cy="33420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471"/>
            <a:ext cx="4038600" cy="161329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4C033-6E2D-4F64-B346-2F3DFA7763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324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8825" indent="0">
              <a:buNone/>
              <a:defRPr sz="2100"/>
            </a:lvl2pPr>
            <a:lvl3pPr marL="678099" indent="0">
              <a:buNone/>
              <a:defRPr sz="1800"/>
            </a:lvl3pPr>
            <a:lvl4pPr marL="1017149" indent="0">
              <a:buNone/>
              <a:defRPr sz="1500"/>
            </a:lvl4pPr>
            <a:lvl5pPr marL="1356198" indent="0">
              <a:buNone/>
              <a:defRPr sz="1500"/>
            </a:lvl5pPr>
            <a:lvl6pPr marL="1695473" indent="0">
              <a:buNone/>
              <a:defRPr sz="1500"/>
            </a:lvl6pPr>
            <a:lvl7pPr marL="2034296" indent="0">
              <a:buNone/>
              <a:defRPr sz="1500"/>
            </a:lvl7pPr>
            <a:lvl8pPr marL="2373153" indent="0">
              <a:buNone/>
              <a:defRPr sz="1500"/>
            </a:lvl8pPr>
            <a:lvl9pPr marL="2712299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604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8825" indent="0">
              <a:buNone/>
              <a:defRPr sz="900"/>
            </a:lvl2pPr>
            <a:lvl3pPr marL="678099" indent="0">
              <a:buNone/>
              <a:defRPr sz="800"/>
            </a:lvl3pPr>
            <a:lvl4pPr marL="1017149" indent="0">
              <a:buNone/>
              <a:defRPr sz="700"/>
            </a:lvl4pPr>
            <a:lvl5pPr marL="1356198" indent="0">
              <a:buNone/>
              <a:defRPr sz="700"/>
            </a:lvl5pPr>
            <a:lvl6pPr marL="1695473" indent="0">
              <a:buNone/>
              <a:defRPr sz="700"/>
            </a:lvl6pPr>
            <a:lvl7pPr marL="2034296" indent="0">
              <a:buNone/>
              <a:defRPr sz="700"/>
            </a:lvl7pPr>
            <a:lvl8pPr marL="2373153" indent="0">
              <a:buNone/>
              <a:defRPr sz="700"/>
            </a:lvl8pPr>
            <a:lvl9pPr marL="2712299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3D32E-26F2-4BEA-AF9E-DDA0D6B4FE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12277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3326" y="77391"/>
            <a:ext cx="8243887" cy="44648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A66CD-5F42-40F1-87C9-205E3C7E93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71837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951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4510" indent="0" algn="ctr">
              <a:buNone/>
              <a:defRPr/>
            </a:lvl2pPr>
            <a:lvl3pPr marL="909270" indent="0" algn="ctr">
              <a:buNone/>
              <a:defRPr/>
            </a:lvl3pPr>
            <a:lvl4pPr marL="1363848" indent="0" algn="ctr">
              <a:buNone/>
              <a:defRPr/>
            </a:lvl4pPr>
            <a:lvl5pPr marL="1818539" indent="0" algn="ctr">
              <a:buNone/>
              <a:defRPr/>
            </a:lvl5pPr>
            <a:lvl6pPr marL="2273004" indent="0" algn="ctr">
              <a:buNone/>
              <a:defRPr/>
            </a:lvl6pPr>
            <a:lvl7pPr marL="2727579" indent="0" algn="ctr">
              <a:buNone/>
              <a:defRPr/>
            </a:lvl7pPr>
            <a:lvl8pPr marL="3182240" indent="0" algn="ctr">
              <a:buNone/>
              <a:defRPr/>
            </a:lvl8pPr>
            <a:lvl9pPr marL="3636838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6F0E5-0419-47BB-8EFC-EDBEFE2A18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62441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82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3443" indent="0" algn="ctr">
              <a:buNone/>
              <a:defRPr/>
            </a:lvl2pPr>
            <a:lvl3pPr marL="907088" indent="0" algn="ctr">
              <a:buNone/>
              <a:defRPr/>
            </a:lvl3pPr>
            <a:lvl4pPr marL="1360550" indent="0" algn="ctr">
              <a:buNone/>
              <a:defRPr/>
            </a:lvl4pPr>
            <a:lvl5pPr marL="1814174" indent="0" algn="ctr">
              <a:buNone/>
              <a:defRPr/>
            </a:lvl5pPr>
            <a:lvl6pPr marL="2267475" indent="0" algn="ctr">
              <a:buNone/>
              <a:defRPr/>
            </a:lvl6pPr>
            <a:lvl7pPr marL="2720983" indent="0" algn="ctr">
              <a:buNone/>
              <a:defRPr/>
            </a:lvl7pPr>
            <a:lvl8pPr marL="3174531" indent="0" algn="ctr">
              <a:buNone/>
              <a:defRPr/>
            </a:lvl8pPr>
            <a:lvl9pPr marL="3628085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3E1AB-C921-4912-9C75-E8A55F5EAF8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083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9F471-F2AB-4776-8198-24B3AA1670A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571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2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443" indent="0">
              <a:buNone/>
              <a:defRPr sz="1800"/>
            </a:lvl2pPr>
            <a:lvl3pPr marL="907088" indent="0">
              <a:buNone/>
              <a:defRPr sz="1600"/>
            </a:lvl3pPr>
            <a:lvl4pPr marL="1360550" indent="0">
              <a:buNone/>
              <a:defRPr sz="1400"/>
            </a:lvl4pPr>
            <a:lvl5pPr marL="1814174" indent="0">
              <a:buNone/>
              <a:defRPr sz="1400"/>
            </a:lvl5pPr>
            <a:lvl6pPr marL="2267475" indent="0">
              <a:buNone/>
              <a:defRPr sz="1400"/>
            </a:lvl6pPr>
            <a:lvl7pPr marL="2720983" indent="0">
              <a:buNone/>
              <a:defRPr sz="1400"/>
            </a:lvl7pPr>
            <a:lvl8pPr marL="3174531" indent="0">
              <a:buNone/>
              <a:defRPr sz="1400"/>
            </a:lvl8pPr>
            <a:lvl9pPr marL="3628085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45BE1-4D7C-4EF0-8A9C-BBE8E9B3D9C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965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EBF1C-5BF9-4B02-9193-D0C38CF0DCC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757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43" indent="0">
              <a:buNone/>
              <a:defRPr sz="2000" b="1"/>
            </a:lvl2pPr>
            <a:lvl3pPr marL="907088" indent="0">
              <a:buNone/>
              <a:defRPr sz="1800" b="1"/>
            </a:lvl3pPr>
            <a:lvl4pPr marL="1360550" indent="0">
              <a:buNone/>
              <a:defRPr sz="1600" b="1"/>
            </a:lvl4pPr>
            <a:lvl5pPr marL="1814174" indent="0">
              <a:buNone/>
              <a:defRPr sz="1600" b="1"/>
            </a:lvl5pPr>
            <a:lvl6pPr marL="2267475" indent="0">
              <a:buNone/>
              <a:defRPr sz="1600" b="1"/>
            </a:lvl6pPr>
            <a:lvl7pPr marL="2720983" indent="0">
              <a:buNone/>
              <a:defRPr sz="1600" b="1"/>
            </a:lvl7pPr>
            <a:lvl8pPr marL="3174531" indent="0">
              <a:buNone/>
              <a:defRPr sz="1600" b="1"/>
            </a:lvl8pPr>
            <a:lvl9pPr marL="362808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50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43" indent="0">
              <a:buNone/>
              <a:defRPr sz="2000" b="1"/>
            </a:lvl2pPr>
            <a:lvl3pPr marL="907088" indent="0">
              <a:buNone/>
              <a:defRPr sz="1800" b="1"/>
            </a:lvl3pPr>
            <a:lvl4pPr marL="1360550" indent="0">
              <a:buNone/>
              <a:defRPr sz="1600" b="1"/>
            </a:lvl4pPr>
            <a:lvl5pPr marL="1814174" indent="0">
              <a:buNone/>
              <a:defRPr sz="1600" b="1"/>
            </a:lvl5pPr>
            <a:lvl6pPr marL="2267475" indent="0">
              <a:buNone/>
              <a:defRPr sz="1600" b="1"/>
            </a:lvl6pPr>
            <a:lvl7pPr marL="2720983" indent="0">
              <a:buNone/>
              <a:defRPr sz="1600" b="1"/>
            </a:lvl7pPr>
            <a:lvl8pPr marL="3174531" indent="0">
              <a:buNone/>
              <a:defRPr sz="1600" b="1"/>
            </a:lvl8pPr>
            <a:lvl9pPr marL="3628085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6CC27-4240-4A9B-BFEE-51812F8BFA3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131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56162-FB80-426D-B6C6-A2FB7E9A3F6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674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DBBE2-62DF-4368-B8EB-06E0AC12125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925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1" y="204874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33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1" y="107651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3443" indent="0">
              <a:buNone/>
              <a:defRPr sz="1200"/>
            </a:lvl2pPr>
            <a:lvl3pPr marL="907088" indent="0">
              <a:buNone/>
              <a:defRPr sz="1000"/>
            </a:lvl3pPr>
            <a:lvl4pPr marL="1360550" indent="0">
              <a:buNone/>
              <a:defRPr sz="900"/>
            </a:lvl4pPr>
            <a:lvl5pPr marL="1814174" indent="0">
              <a:buNone/>
              <a:defRPr sz="900"/>
            </a:lvl5pPr>
            <a:lvl6pPr marL="2267475" indent="0">
              <a:buNone/>
              <a:defRPr sz="900"/>
            </a:lvl6pPr>
            <a:lvl7pPr marL="2720983" indent="0">
              <a:buNone/>
              <a:defRPr sz="900"/>
            </a:lvl7pPr>
            <a:lvl8pPr marL="3174531" indent="0">
              <a:buNone/>
              <a:defRPr sz="900"/>
            </a:lvl8pPr>
            <a:lvl9pPr marL="3628085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0A387-26D8-4667-ABD5-38FE3567027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1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slideLayout" Target="../slideLayouts/slideLayout28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17" Type="http://schemas.openxmlformats.org/officeDocument/2006/relationships/theme" Target="../theme/theme23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13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slideLayout" Target="../slideLayouts/slideLayout337.xml"/><Relationship Id="rId17" Type="http://schemas.openxmlformats.org/officeDocument/2006/relationships/theme" Target="../theme/theme25.xml"/><Relationship Id="rId2" Type="http://schemas.openxmlformats.org/officeDocument/2006/relationships/slideLayout" Target="../slideLayouts/slideLayout327.xml"/><Relationship Id="rId16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Relationship Id="rId14" Type="http://schemas.openxmlformats.org/officeDocument/2006/relationships/slideLayout" Target="../slideLayouts/slideLayout33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43.xml"/><Relationship Id="rId16" Type="http://schemas.openxmlformats.org/officeDocument/2006/relationships/theme" Target="../theme/theme26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5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slideLayout" Target="../slideLayouts/slideLayout35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slideLayout" Target="../slideLayouts/slideLayout380.xml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79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369.xml"/><Relationship Id="rId16" Type="http://schemas.openxmlformats.org/officeDocument/2006/relationships/slideLayout" Target="../slideLayouts/slideLayout383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Relationship Id="rId14" Type="http://schemas.openxmlformats.org/officeDocument/2006/relationships/slideLayout" Target="../slideLayouts/slideLayout38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13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Relationship Id="rId1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Relationship Id="rId14" Type="http://schemas.openxmlformats.org/officeDocument/2006/relationships/theme" Target="../theme/theme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7" tIns="33261" rIns="66177" bIns="332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7" tIns="33261" rIns="66177" bIns="33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7" tIns="33261" rIns="66177" bIns="33261" numCol="1" anchor="t" anchorCtr="0" compatLnSpc="1">
            <a:prstTxWarp prst="textNoShape">
              <a:avLst/>
            </a:prstTxWarp>
          </a:bodyPr>
          <a:lstStyle>
            <a:lvl1pPr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8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7" tIns="33261" rIns="66177" bIns="33261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8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7" tIns="33261" rIns="66177" bIns="33261" numCol="1" anchor="t" anchorCtr="0" compatLnSpc="1">
            <a:prstTxWarp prst="textNoShape">
              <a:avLst/>
            </a:prstTxWarp>
          </a:bodyPr>
          <a:lstStyle>
            <a:lvl1pPr algn="r"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8099" fontAlgn="base">
              <a:spcBef>
                <a:spcPct val="0"/>
              </a:spcBef>
              <a:spcAft>
                <a:spcPct val="0"/>
              </a:spcAft>
              <a:defRPr/>
            </a:pPr>
            <a:fld id="{7BF1E63C-FF30-4C6B-97F9-2C2D7FA50552}" type="slidenum">
              <a:rPr lang="en-US" altLang="zh-TW" smtClean="0">
                <a:solidFill>
                  <a:srgbClr val="000000"/>
                </a:solidFill>
                <a:sym typeface="Arial"/>
              </a:rPr>
              <a:pPr defTabSz="67809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74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5pPr>
      <a:lvl6pPr marL="338825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78099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17149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56198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4456" indent="-254456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1018" indent="-21204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47736" indent="-169638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186560" indent="-169638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25631" indent="-169638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64769" indent="-16963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3811" indent="-16963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42949" indent="-16963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82033" indent="-16963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80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825" algn="l" defTabSz="6780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8099" algn="l" defTabSz="6780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7149" algn="l" defTabSz="6780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6198" algn="l" defTabSz="6780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5473" algn="l" defTabSz="6780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4296" algn="l" defTabSz="6780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3153" algn="l" defTabSz="6780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2299" algn="l" defTabSz="6780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144" tIns="44071" rIns="88144" bIns="440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1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144" tIns="44071" rIns="88144" bIns="440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144" tIns="44071" rIns="88144" bIns="44071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 defTabSz="90330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144" tIns="44071" rIns="88144" bIns="44071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 defTabSz="90330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144" tIns="44071" rIns="88144" bIns="44071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 defTabSz="903308" fontAlgn="base">
              <a:spcBef>
                <a:spcPct val="0"/>
              </a:spcBef>
              <a:spcAft>
                <a:spcPct val="0"/>
              </a:spcAft>
              <a:defRPr/>
            </a:pPr>
            <a:fld id="{56CCB30A-4BF8-497E-A8DA-AD68D082844D}" type="slidenum">
              <a:rPr lang="zh-TW" altLang="en-US" smtClean="0">
                <a:sym typeface="Arial"/>
              </a:rPr>
              <a:pPr defTabSz="90330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2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3" r:id="rId1"/>
    <p:sldLayoutId id="2147484604" r:id="rId2"/>
    <p:sldLayoutId id="2147484605" r:id="rId3"/>
    <p:sldLayoutId id="2147484606" r:id="rId4"/>
    <p:sldLayoutId id="2147484607" r:id="rId5"/>
    <p:sldLayoutId id="2147484608" r:id="rId6"/>
    <p:sldLayoutId id="2147484609" r:id="rId7"/>
    <p:sldLayoutId id="2147484610" r:id="rId8"/>
    <p:sldLayoutId id="2147484611" r:id="rId9"/>
    <p:sldLayoutId id="2147484612" r:id="rId10"/>
    <p:sldLayoutId id="21474846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159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0330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54841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0661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38465" indent="-338465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4075" indent="-282299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29056" indent="-22564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0843" indent="-225642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32256" indent="-225642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83724" indent="-22564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35451" indent="-22564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87107" indent="-22564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38754" indent="-22564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33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595" algn="l" defTabSz="9033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308" algn="l" defTabSz="9033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841" algn="l" defTabSz="9033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614" algn="l" defTabSz="9033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901" algn="l" defTabSz="9033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599" algn="l" defTabSz="9033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1259" algn="l" defTabSz="9033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2965" algn="l" defTabSz="9033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270" tIns="33261" rIns="66270" bIns="332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1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270" tIns="33261" rIns="66270" bIns="33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270" tIns="33261" rIns="66270" bIns="33261" numCol="1" anchor="t" anchorCtr="0" compatLnSpc="1">
            <a:prstTxWarp prst="textNoShape">
              <a:avLst/>
            </a:prstTxWarp>
          </a:bodyPr>
          <a:lstStyle>
            <a:lvl1pPr>
              <a:defRPr kumimoji="0" sz="11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 defTabSz="6792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270" tIns="33261" rIns="66270" bIns="33261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 defTabSz="6792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270" tIns="33261" rIns="66270" bIns="33261" numCol="1" anchor="t" anchorCtr="0" compatLnSpc="1">
            <a:prstTxWarp prst="textNoShape">
              <a:avLst/>
            </a:prstTxWarp>
          </a:bodyPr>
          <a:lstStyle>
            <a:lvl1pPr algn="r">
              <a:defRPr kumimoji="0" sz="11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 defTabSz="679204" fontAlgn="base">
              <a:spcBef>
                <a:spcPct val="0"/>
              </a:spcBef>
              <a:spcAft>
                <a:spcPct val="0"/>
              </a:spcAft>
              <a:defRPr/>
            </a:pPr>
            <a:fld id="{56CCB30A-4BF8-497E-A8DA-AD68D082844D}" type="slidenum">
              <a:rPr lang="zh-TW" altLang="en-US" smtClean="0"/>
              <a:pPr defTabSz="67920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667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5" r:id="rId1"/>
    <p:sldLayoutId id="2147484616" r:id="rId2"/>
    <p:sldLayoutId id="2147484617" r:id="rId3"/>
    <p:sldLayoutId id="2147484618" r:id="rId4"/>
    <p:sldLayoutId id="2147484619" r:id="rId5"/>
    <p:sldLayoutId id="2147484620" r:id="rId6"/>
    <p:sldLayoutId id="2147484621" r:id="rId7"/>
    <p:sldLayoutId id="2147484622" r:id="rId8"/>
    <p:sldLayoutId id="2147484623" r:id="rId9"/>
    <p:sldLayoutId id="2147484624" r:id="rId10"/>
    <p:sldLayoutId id="21474846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33941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679204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018807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358408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254846" indent="-254846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1895" indent="-21237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49101" indent="-169898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188510" indent="-169898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28101" indent="-169898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67791" indent="-16989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7386" indent="-16989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47044" indent="-16989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86713" indent="-16989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92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9410" algn="l" defTabSz="6792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9204" algn="l" defTabSz="6792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8807" algn="l" defTabSz="6792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8408" algn="l" defTabSz="6792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8203" algn="l" defTabSz="6792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7611" algn="l" defTabSz="6792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022" algn="l" defTabSz="6792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6699" algn="l" defTabSz="6792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524" tIns="33261" rIns="66524" bIns="332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524" tIns="33261" rIns="66524" bIns="33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524" tIns="33261" rIns="66524" bIns="33261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82213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524" tIns="33261" rIns="66524" bIns="33261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82213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524" tIns="33261" rIns="66524" bIns="33261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82213" fontAlgn="base">
              <a:spcBef>
                <a:spcPct val="0"/>
              </a:spcBef>
              <a:spcAft>
                <a:spcPct val="0"/>
              </a:spcAft>
            </a:pPr>
            <a:fld id="{2B1F8122-64E3-4AE4-A61F-92EA68D8C65C}" type="slidenum">
              <a:rPr lang="en-US" altLang="zh-TW" smtClean="0">
                <a:solidFill>
                  <a:srgbClr val="000000"/>
                </a:solidFill>
              </a:rPr>
              <a:pPr defTabSz="6822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28" r:id="rId2"/>
    <p:sldLayoutId id="2147484629" r:id="rId3"/>
    <p:sldLayoutId id="2147484630" r:id="rId4"/>
    <p:sldLayoutId id="2147484631" r:id="rId5"/>
    <p:sldLayoutId id="2147484632" r:id="rId6"/>
    <p:sldLayoutId id="2147484633" r:id="rId7"/>
    <p:sldLayoutId id="2147484634" r:id="rId8"/>
    <p:sldLayoutId id="2147484635" r:id="rId9"/>
    <p:sldLayoutId id="2147484636" r:id="rId10"/>
    <p:sldLayoutId id="2147484637" r:id="rId11"/>
    <p:sldLayoutId id="2147484638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5pPr>
      <a:lvl6pPr marL="341003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82213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2332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64426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5908" indent="-255908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4285" indent="-213258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2818" indent="-170606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193820" indent="-170606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34827" indent="-17060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76033" indent="-17060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7140" indent="-17060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8246" indent="-17060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9457" indent="-17060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22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03" algn="l" defTabSz="6822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213" algn="l" defTabSz="6822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320" algn="l" defTabSz="6822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426" algn="l" defTabSz="6822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637" algn="l" defTabSz="6822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638" algn="l" defTabSz="6822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640" algn="l" defTabSz="6822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8735" algn="l" defTabSz="6822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0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95 w 217"/>
                  <a:gd name="T1" fmla="*/ 437 h 210"/>
                  <a:gd name="T2" fmla="*/ 76 w 217"/>
                  <a:gd name="T3" fmla="*/ 413 h 210"/>
                  <a:gd name="T4" fmla="*/ 55 w 217"/>
                  <a:gd name="T5" fmla="*/ 377 h 210"/>
                  <a:gd name="T6" fmla="*/ 32 w 217"/>
                  <a:gd name="T7" fmla="*/ 330 h 210"/>
                  <a:gd name="T8" fmla="*/ 10 w 217"/>
                  <a:gd name="T9" fmla="*/ 281 h 210"/>
                  <a:gd name="T10" fmla="*/ 0 w 217"/>
                  <a:gd name="T11" fmla="*/ 227 h 210"/>
                  <a:gd name="T12" fmla="*/ 1 w 217"/>
                  <a:gd name="T13" fmla="*/ 170 h 210"/>
                  <a:gd name="T14" fmla="*/ 19 w 217"/>
                  <a:gd name="T15" fmla="*/ 118 h 210"/>
                  <a:gd name="T16" fmla="*/ 56 w 217"/>
                  <a:gd name="T17" fmla="*/ 74 h 210"/>
                  <a:gd name="T18" fmla="*/ 94 w 217"/>
                  <a:gd name="T19" fmla="*/ 46 h 210"/>
                  <a:gd name="T20" fmla="*/ 125 w 217"/>
                  <a:gd name="T21" fmla="*/ 25 h 210"/>
                  <a:gd name="T22" fmla="*/ 150 w 217"/>
                  <a:gd name="T23" fmla="*/ 14 h 210"/>
                  <a:gd name="T24" fmla="*/ 169 w 217"/>
                  <a:gd name="T25" fmla="*/ 10 h 210"/>
                  <a:gd name="T26" fmla="*/ 183 w 217"/>
                  <a:gd name="T27" fmla="*/ 10 h 210"/>
                  <a:gd name="T28" fmla="*/ 216 w 217"/>
                  <a:gd name="T29" fmla="*/ 0 h 210"/>
                  <a:gd name="T30" fmla="*/ 307 w 217"/>
                  <a:gd name="T31" fmla="*/ 17 h 210"/>
                  <a:gd name="T32" fmla="*/ 333 w 217"/>
                  <a:gd name="T33" fmla="*/ 25 h 210"/>
                  <a:gd name="T34" fmla="*/ 358 w 217"/>
                  <a:gd name="T35" fmla="*/ 32 h 210"/>
                  <a:gd name="T36" fmla="*/ 379 w 217"/>
                  <a:gd name="T37" fmla="*/ 39 h 210"/>
                  <a:gd name="T38" fmla="*/ 395 w 217"/>
                  <a:gd name="T39" fmla="*/ 48 h 210"/>
                  <a:gd name="T40" fmla="*/ 413 w 217"/>
                  <a:gd name="T41" fmla="*/ 56 h 210"/>
                  <a:gd name="T42" fmla="*/ 427 w 217"/>
                  <a:gd name="T43" fmla="*/ 66 h 210"/>
                  <a:gd name="T44" fmla="*/ 438 w 217"/>
                  <a:gd name="T45" fmla="*/ 79 h 210"/>
                  <a:gd name="T46" fmla="*/ 451 w 217"/>
                  <a:gd name="T47" fmla="*/ 94 h 210"/>
                  <a:gd name="T48" fmla="*/ 427 w 217"/>
                  <a:gd name="T49" fmla="*/ 84 h 210"/>
                  <a:gd name="T50" fmla="*/ 404 w 217"/>
                  <a:gd name="T51" fmla="*/ 75 h 210"/>
                  <a:gd name="T52" fmla="*/ 381 w 217"/>
                  <a:gd name="T53" fmla="*/ 69 h 210"/>
                  <a:gd name="T54" fmla="*/ 358 w 217"/>
                  <a:gd name="T55" fmla="*/ 62 h 210"/>
                  <a:gd name="T56" fmla="*/ 339 w 217"/>
                  <a:gd name="T57" fmla="*/ 56 h 210"/>
                  <a:gd name="T58" fmla="*/ 319 w 217"/>
                  <a:gd name="T59" fmla="*/ 55 h 210"/>
                  <a:gd name="T60" fmla="*/ 297 w 217"/>
                  <a:gd name="T61" fmla="*/ 51 h 210"/>
                  <a:gd name="T62" fmla="*/ 278 w 217"/>
                  <a:gd name="T63" fmla="*/ 51 h 210"/>
                  <a:gd name="T64" fmla="*/ 260 w 217"/>
                  <a:gd name="T65" fmla="*/ 51 h 210"/>
                  <a:gd name="T66" fmla="*/ 241 w 217"/>
                  <a:gd name="T67" fmla="*/ 52 h 210"/>
                  <a:gd name="T68" fmla="*/ 222 w 217"/>
                  <a:gd name="T69" fmla="*/ 56 h 210"/>
                  <a:gd name="T70" fmla="*/ 206 w 217"/>
                  <a:gd name="T71" fmla="*/ 61 h 210"/>
                  <a:gd name="T72" fmla="*/ 189 w 217"/>
                  <a:gd name="T73" fmla="*/ 69 h 210"/>
                  <a:gd name="T74" fmla="*/ 170 w 217"/>
                  <a:gd name="T75" fmla="*/ 75 h 210"/>
                  <a:gd name="T76" fmla="*/ 154 w 217"/>
                  <a:gd name="T77" fmla="*/ 85 h 210"/>
                  <a:gd name="T78" fmla="*/ 137 w 217"/>
                  <a:gd name="T79" fmla="*/ 95 h 210"/>
                  <a:gd name="T80" fmla="*/ 108 w 217"/>
                  <a:gd name="T81" fmla="*/ 127 h 210"/>
                  <a:gd name="T82" fmla="*/ 88 w 217"/>
                  <a:gd name="T83" fmla="*/ 166 h 210"/>
                  <a:gd name="T84" fmla="*/ 76 w 217"/>
                  <a:gd name="T85" fmla="*/ 215 h 210"/>
                  <a:gd name="T86" fmla="*/ 72 w 217"/>
                  <a:gd name="T87" fmla="*/ 263 h 210"/>
                  <a:gd name="T88" fmla="*/ 72 w 217"/>
                  <a:gd name="T89" fmla="*/ 315 h 210"/>
                  <a:gd name="T90" fmla="*/ 79 w 217"/>
                  <a:gd name="T91" fmla="*/ 362 h 210"/>
                  <a:gd name="T92" fmla="*/ 85 w 217"/>
                  <a:gd name="T93" fmla="*/ 404 h 210"/>
                  <a:gd name="T94" fmla="*/ 95 w 217"/>
                  <a:gd name="T95" fmla="*/ 437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226 w 182"/>
                  <a:gd name="T1" fmla="*/ 0 h 213"/>
                  <a:gd name="T2" fmla="*/ 232 w 182"/>
                  <a:gd name="T3" fmla="*/ 4 h 213"/>
                  <a:gd name="T4" fmla="*/ 245 w 182"/>
                  <a:gd name="T5" fmla="*/ 17 h 213"/>
                  <a:gd name="T6" fmla="*/ 263 w 182"/>
                  <a:gd name="T7" fmla="*/ 38 h 213"/>
                  <a:gd name="T8" fmla="*/ 284 w 182"/>
                  <a:gd name="T9" fmla="*/ 69 h 213"/>
                  <a:gd name="T10" fmla="*/ 301 w 182"/>
                  <a:gd name="T11" fmla="*/ 108 h 213"/>
                  <a:gd name="T12" fmla="*/ 311 w 182"/>
                  <a:gd name="T13" fmla="*/ 159 h 213"/>
                  <a:gd name="T14" fmla="*/ 311 w 182"/>
                  <a:gd name="T15" fmla="*/ 220 h 213"/>
                  <a:gd name="T16" fmla="*/ 298 w 182"/>
                  <a:gd name="T17" fmla="*/ 291 h 213"/>
                  <a:gd name="T18" fmla="*/ 291 w 182"/>
                  <a:gd name="T19" fmla="*/ 311 h 213"/>
                  <a:gd name="T20" fmla="*/ 282 w 182"/>
                  <a:gd name="T21" fmla="*/ 328 h 213"/>
                  <a:gd name="T22" fmla="*/ 272 w 182"/>
                  <a:gd name="T23" fmla="*/ 346 h 213"/>
                  <a:gd name="T24" fmla="*/ 259 w 182"/>
                  <a:gd name="T25" fmla="*/ 362 h 213"/>
                  <a:gd name="T26" fmla="*/ 242 w 182"/>
                  <a:gd name="T27" fmla="*/ 376 h 213"/>
                  <a:gd name="T28" fmla="*/ 227 w 182"/>
                  <a:gd name="T29" fmla="*/ 388 h 213"/>
                  <a:gd name="T30" fmla="*/ 212 w 182"/>
                  <a:gd name="T31" fmla="*/ 399 h 213"/>
                  <a:gd name="T32" fmla="*/ 190 w 182"/>
                  <a:gd name="T33" fmla="*/ 408 h 213"/>
                  <a:gd name="T34" fmla="*/ 170 w 182"/>
                  <a:gd name="T35" fmla="*/ 412 h 213"/>
                  <a:gd name="T36" fmla="*/ 150 w 182"/>
                  <a:gd name="T37" fmla="*/ 418 h 213"/>
                  <a:gd name="T38" fmla="*/ 127 w 182"/>
                  <a:gd name="T39" fmla="*/ 421 h 213"/>
                  <a:gd name="T40" fmla="*/ 102 w 182"/>
                  <a:gd name="T41" fmla="*/ 421 h 213"/>
                  <a:gd name="T42" fmla="*/ 76 w 182"/>
                  <a:gd name="T43" fmla="*/ 418 h 213"/>
                  <a:gd name="T44" fmla="*/ 52 w 182"/>
                  <a:gd name="T45" fmla="*/ 412 h 213"/>
                  <a:gd name="T46" fmla="*/ 24 w 182"/>
                  <a:gd name="T47" fmla="*/ 403 h 213"/>
                  <a:gd name="T48" fmla="*/ 0 w 182"/>
                  <a:gd name="T49" fmla="*/ 393 h 213"/>
                  <a:gd name="T50" fmla="*/ 23 w 182"/>
                  <a:gd name="T51" fmla="*/ 408 h 213"/>
                  <a:gd name="T52" fmla="*/ 46 w 182"/>
                  <a:gd name="T53" fmla="*/ 418 h 213"/>
                  <a:gd name="T54" fmla="*/ 69 w 182"/>
                  <a:gd name="T55" fmla="*/ 428 h 213"/>
                  <a:gd name="T56" fmla="*/ 89 w 182"/>
                  <a:gd name="T57" fmla="*/ 435 h 213"/>
                  <a:gd name="T58" fmla="*/ 109 w 182"/>
                  <a:gd name="T59" fmla="*/ 441 h 213"/>
                  <a:gd name="T60" fmla="*/ 131 w 182"/>
                  <a:gd name="T61" fmla="*/ 444 h 213"/>
                  <a:gd name="T62" fmla="*/ 151 w 182"/>
                  <a:gd name="T63" fmla="*/ 445 h 213"/>
                  <a:gd name="T64" fmla="*/ 171 w 182"/>
                  <a:gd name="T65" fmla="*/ 445 h 213"/>
                  <a:gd name="T66" fmla="*/ 189 w 182"/>
                  <a:gd name="T67" fmla="*/ 444 h 213"/>
                  <a:gd name="T68" fmla="*/ 207 w 182"/>
                  <a:gd name="T69" fmla="*/ 440 h 213"/>
                  <a:gd name="T70" fmla="*/ 223 w 182"/>
                  <a:gd name="T71" fmla="*/ 435 h 213"/>
                  <a:gd name="T72" fmla="*/ 240 w 182"/>
                  <a:gd name="T73" fmla="*/ 431 h 213"/>
                  <a:gd name="T74" fmla="*/ 255 w 182"/>
                  <a:gd name="T75" fmla="*/ 425 h 213"/>
                  <a:gd name="T76" fmla="*/ 269 w 182"/>
                  <a:gd name="T77" fmla="*/ 416 h 213"/>
                  <a:gd name="T78" fmla="*/ 282 w 182"/>
                  <a:gd name="T79" fmla="*/ 408 h 213"/>
                  <a:gd name="T80" fmla="*/ 294 w 182"/>
                  <a:gd name="T81" fmla="*/ 399 h 213"/>
                  <a:gd name="T82" fmla="*/ 327 w 182"/>
                  <a:gd name="T83" fmla="*/ 367 h 213"/>
                  <a:gd name="T84" fmla="*/ 350 w 182"/>
                  <a:gd name="T85" fmla="*/ 337 h 213"/>
                  <a:gd name="T86" fmla="*/ 364 w 182"/>
                  <a:gd name="T87" fmla="*/ 301 h 213"/>
                  <a:gd name="T88" fmla="*/ 371 w 182"/>
                  <a:gd name="T89" fmla="*/ 268 h 213"/>
                  <a:gd name="T90" fmla="*/ 376 w 182"/>
                  <a:gd name="T91" fmla="*/ 233 h 213"/>
                  <a:gd name="T92" fmla="*/ 376 w 182"/>
                  <a:gd name="T93" fmla="*/ 198 h 213"/>
                  <a:gd name="T94" fmla="*/ 377 w 182"/>
                  <a:gd name="T95" fmla="*/ 165 h 213"/>
                  <a:gd name="T96" fmla="*/ 358 w 182"/>
                  <a:gd name="T97" fmla="*/ 97 h 213"/>
                  <a:gd name="T98" fmla="*/ 324 w 182"/>
                  <a:gd name="T99" fmla="*/ 43 h 213"/>
                  <a:gd name="T100" fmla="*/ 312 w 182"/>
                  <a:gd name="T101" fmla="*/ 38 h 213"/>
                  <a:gd name="T102" fmla="*/ 305 w 182"/>
                  <a:gd name="T103" fmla="*/ 32 h 213"/>
                  <a:gd name="T104" fmla="*/ 294 w 182"/>
                  <a:gd name="T105" fmla="*/ 27 h 213"/>
                  <a:gd name="T106" fmla="*/ 286 w 182"/>
                  <a:gd name="T107" fmla="*/ 23 h 213"/>
                  <a:gd name="T108" fmla="*/ 274 w 182"/>
                  <a:gd name="T109" fmla="*/ 19 h 213"/>
                  <a:gd name="T110" fmla="*/ 261 w 182"/>
                  <a:gd name="T111" fmla="*/ 13 h 213"/>
                  <a:gd name="T112" fmla="*/ 246 w 182"/>
                  <a:gd name="T113" fmla="*/ 6 h 213"/>
                  <a:gd name="T114" fmla="*/ 226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49 w 128"/>
                  <a:gd name="T1" fmla="*/ 0 h 217"/>
                  <a:gd name="T2" fmla="*/ 55 w 128"/>
                  <a:gd name="T3" fmla="*/ 4 h 217"/>
                  <a:gd name="T4" fmla="*/ 61 w 128"/>
                  <a:gd name="T5" fmla="*/ 14 h 217"/>
                  <a:gd name="T6" fmla="*/ 65 w 128"/>
                  <a:gd name="T7" fmla="*/ 26 h 217"/>
                  <a:gd name="T8" fmla="*/ 68 w 128"/>
                  <a:gd name="T9" fmla="*/ 40 h 217"/>
                  <a:gd name="T10" fmla="*/ 67 w 128"/>
                  <a:gd name="T11" fmla="*/ 58 h 217"/>
                  <a:gd name="T12" fmla="*/ 61 w 128"/>
                  <a:gd name="T13" fmla="*/ 75 h 217"/>
                  <a:gd name="T14" fmla="*/ 49 w 128"/>
                  <a:gd name="T15" fmla="*/ 93 h 217"/>
                  <a:gd name="T16" fmla="*/ 32 w 128"/>
                  <a:gd name="T17" fmla="*/ 112 h 217"/>
                  <a:gd name="T18" fmla="*/ 26 w 128"/>
                  <a:gd name="T19" fmla="*/ 110 h 217"/>
                  <a:gd name="T20" fmla="*/ 20 w 128"/>
                  <a:gd name="T21" fmla="*/ 109 h 217"/>
                  <a:gd name="T22" fmla="*/ 14 w 128"/>
                  <a:gd name="T23" fmla="*/ 106 h 217"/>
                  <a:gd name="T24" fmla="*/ 9 w 128"/>
                  <a:gd name="T25" fmla="*/ 104 h 217"/>
                  <a:gd name="T26" fmla="*/ 4 w 128"/>
                  <a:gd name="T27" fmla="*/ 101 h 217"/>
                  <a:gd name="T28" fmla="*/ 1 w 128"/>
                  <a:gd name="T29" fmla="*/ 98 h 217"/>
                  <a:gd name="T30" fmla="*/ 0 w 128"/>
                  <a:gd name="T31" fmla="*/ 95 h 217"/>
                  <a:gd name="T32" fmla="*/ 1 w 128"/>
                  <a:gd name="T33" fmla="*/ 92 h 217"/>
                  <a:gd name="T34" fmla="*/ 7 w 128"/>
                  <a:gd name="T35" fmla="*/ 88 h 217"/>
                  <a:gd name="T36" fmla="*/ 15 w 128"/>
                  <a:gd name="T37" fmla="*/ 83 h 217"/>
                  <a:gd name="T38" fmla="*/ 24 w 128"/>
                  <a:gd name="T39" fmla="*/ 78 h 217"/>
                  <a:gd name="T40" fmla="*/ 33 w 128"/>
                  <a:gd name="T41" fmla="*/ 69 h 217"/>
                  <a:gd name="T42" fmla="*/ 41 w 128"/>
                  <a:gd name="T43" fmla="*/ 58 h 217"/>
                  <a:gd name="T44" fmla="*/ 48 w 128"/>
                  <a:gd name="T45" fmla="*/ 43 h 217"/>
                  <a:gd name="T46" fmla="*/ 51 w 128"/>
                  <a:gd name="T47" fmla="*/ 24 h 217"/>
                  <a:gd name="T48" fmla="*/ 4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39 w 117"/>
                  <a:gd name="T1" fmla="*/ 0 h 132"/>
                  <a:gd name="T2" fmla="*/ 0 w 117"/>
                  <a:gd name="T3" fmla="*/ 13 h 132"/>
                  <a:gd name="T4" fmla="*/ 1 w 117"/>
                  <a:gd name="T5" fmla="*/ 13 h 132"/>
                  <a:gd name="T6" fmla="*/ 7 w 117"/>
                  <a:gd name="T7" fmla="*/ 14 h 132"/>
                  <a:gd name="T8" fmla="*/ 15 w 117"/>
                  <a:gd name="T9" fmla="*/ 18 h 132"/>
                  <a:gd name="T10" fmla="*/ 24 w 117"/>
                  <a:gd name="T11" fmla="*/ 23 h 132"/>
                  <a:gd name="T12" fmla="*/ 35 w 117"/>
                  <a:gd name="T13" fmla="*/ 31 h 132"/>
                  <a:gd name="T14" fmla="*/ 44 w 117"/>
                  <a:gd name="T15" fmla="*/ 39 h 132"/>
                  <a:gd name="T16" fmla="*/ 54 w 117"/>
                  <a:gd name="T17" fmla="*/ 51 h 132"/>
                  <a:gd name="T18" fmla="*/ 61 w 117"/>
                  <a:gd name="T19" fmla="*/ 66 h 132"/>
                  <a:gd name="T20" fmla="*/ 62 w 117"/>
                  <a:gd name="T21" fmla="*/ 60 h 132"/>
                  <a:gd name="T22" fmla="*/ 61 w 117"/>
                  <a:gd name="T23" fmla="*/ 53 h 132"/>
                  <a:gd name="T24" fmla="*/ 57 w 117"/>
                  <a:gd name="T25" fmla="*/ 44 h 132"/>
                  <a:gd name="T26" fmla="*/ 52 w 117"/>
                  <a:gd name="T27" fmla="*/ 37 h 132"/>
                  <a:gd name="T28" fmla="*/ 47 w 117"/>
                  <a:gd name="T29" fmla="*/ 29 h 132"/>
                  <a:gd name="T30" fmla="*/ 41 w 117"/>
                  <a:gd name="T31" fmla="*/ 23 h 132"/>
                  <a:gd name="T32" fmla="*/ 36 w 117"/>
                  <a:gd name="T33" fmla="*/ 18 h 132"/>
                  <a:gd name="T34" fmla="*/ 31 w 117"/>
                  <a:gd name="T35" fmla="*/ 16 h 132"/>
                  <a:gd name="T36" fmla="*/ 36 w 117"/>
                  <a:gd name="T37" fmla="*/ 14 h 132"/>
                  <a:gd name="T38" fmla="*/ 41 w 117"/>
                  <a:gd name="T39" fmla="*/ 14 h 132"/>
                  <a:gd name="T40" fmla="*/ 47 w 117"/>
                  <a:gd name="T41" fmla="*/ 13 h 132"/>
                  <a:gd name="T42" fmla="*/ 52 w 117"/>
                  <a:gd name="T43" fmla="*/ 13 h 132"/>
                  <a:gd name="T44" fmla="*/ 55 w 117"/>
                  <a:gd name="T45" fmla="*/ 12 h 132"/>
                  <a:gd name="T46" fmla="*/ 57 w 117"/>
                  <a:gd name="T47" fmla="*/ 11 h 132"/>
                  <a:gd name="T48" fmla="*/ 60 w 117"/>
                  <a:gd name="T49" fmla="*/ 11 h 132"/>
                  <a:gd name="T50" fmla="*/ 60 w 117"/>
                  <a:gd name="T51" fmla="*/ 11 h 132"/>
                  <a:gd name="T52" fmla="*/ 39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5 w 29"/>
                  <a:gd name="T1" fmla="*/ 0 h 77"/>
                  <a:gd name="T2" fmla="*/ 12 w 29"/>
                  <a:gd name="T3" fmla="*/ 0 h 77"/>
                  <a:gd name="T4" fmla="*/ 9 w 29"/>
                  <a:gd name="T5" fmla="*/ 2 h 77"/>
                  <a:gd name="T6" fmla="*/ 5 w 29"/>
                  <a:gd name="T7" fmla="*/ 4 h 77"/>
                  <a:gd name="T8" fmla="*/ 2 w 29"/>
                  <a:gd name="T9" fmla="*/ 10 h 77"/>
                  <a:gd name="T10" fmla="*/ 1 w 29"/>
                  <a:gd name="T11" fmla="*/ 15 h 77"/>
                  <a:gd name="T12" fmla="*/ 0 w 29"/>
                  <a:gd name="T13" fmla="*/ 22 h 77"/>
                  <a:gd name="T14" fmla="*/ 1 w 29"/>
                  <a:gd name="T15" fmla="*/ 31 h 77"/>
                  <a:gd name="T16" fmla="*/ 6 w 29"/>
                  <a:gd name="T17" fmla="*/ 39 h 77"/>
                  <a:gd name="T18" fmla="*/ 8 w 29"/>
                  <a:gd name="T19" fmla="*/ 27 h 77"/>
                  <a:gd name="T20" fmla="*/ 10 w 29"/>
                  <a:gd name="T21" fmla="*/ 19 h 77"/>
                  <a:gd name="T22" fmla="*/ 12 w 29"/>
                  <a:gd name="T23" fmla="*/ 11 h 77"/>
                  <a:gd name="T24" fmla="*/ 15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6 w 207"/>
                    <a:gd name="T1" fmla="*/ 21 h 564"/>
                    <a:gd name="T2" fmla="*/ 3 w 207"/>
                    <a:gd name="T3" fmla="*/ 35 h 564"/>
                    <a:gd name="T4" fmla="*/ 1 w 207"/>
                    <a:gd name="T5" fmla="*/ 47 h 564"/>
                    <a:gd name="T6" fmla="*/ 0 w 207"/>
                    <a:gd name="T7" fmla="*/ 59 h 564"/>
                    <a:gd name="T8" fmla="*/ 0 w 207"/>
                    <a:gd name="T9" fmla="*/ 72 h 564"/>
                    <a:gd name="T10" fmla="*/ 1 w 207"/>
                    <a:gd name="T11" fmla="*/ 86 h 564"/>
                    <a:gd name="T12" fmla="*/ 3 w 207"/>
                    <a:gd name="T13" fmla="*/ 101 h 564"/>
                    <a:gd name="T14" fmla="*/ 8 w 207"/>
                    <a:gd name="T15" fmla="*/ 118 h 564"/>
                    <a:gd name="T16" fmla="*/ 14 w 207"/>
                    <a:gd name="T17" fmla="*/ 137 h 564"/>
                    <a:gd name="T18" fmla="*/ 21 w 207"/>
                    <a:gd name="T19" fmla="*/ 156 h 564"/>
                    <a:gd name="T20" fmla="*/ 29 w 207"/>
                    <a:gd name="T21" fmla="*/ 174 h 564"/>
                    <a:gd name="T22" fmla="*/ 39 w 207"/>
                    <a:gd name="T23" fmla="*/ 194 h 564"/>
                    <a:gd name="T24" fmla="*/ 50 w 207"/>
                    <a:gd name="T25" fmla="*/ 213 h 564"/>
                    <a:gd name="T26" fmla="*/ 63 w 207"/>
                    <a:gd name="T27" fmla="*/ 231 h 564"/>
                    <a:gd name="T28" fmla="*/ 75 w 207"/>
                    <a:gd name="T29" fmla="*/ 247 h 564"/>
                    <a:gd name="T30" fmla="*/ 87 w 207"/>
                    <a:gd name="T31" fmla="*/ 260 h 564"/>
                    <a:gd name="T32" fmla="*/ 99 w 207"/>
                    <a:gd name="T33" fmla="*/ 270 h 564"/>
                    <a:gd name="T34" fmla="*/ 77 w 207"/>
                    <a:gd name="T35" fmla="*/ 239 h 564"/>
                    <a:gd name="T36" fmla="*/ 61 w 207"/>
                    <a:gd name="T37" fmla="*/ 214 h 564"/>
                    <a:gd name="T38" fmla="*/ 49 w 207"/>
                    <a:gd name="T39" fmla="*/ 194 h 564"/>
                    <a:gd name="T40" fmla="*/ 41 w 207"/>
                    <a:gd name="T41" fmla="*/ 176 h 564"/>
                    <a:gd name="T42" fmla="*/ 36 w 207"/>
                    <a:gd name="T43" fmla="*/ 161 h 564"/>
                    <a:gd name="T44" fmla="*/ 32 w 207"/>
                    <a:gd name="T45" fmla="*/ 148 h 564"/>
                    <a:gd name="T46" fmla="*/ 30 w 207"/>
                    <a:gd name="T47" fmla="*/ 136 h 564"/>
                    <a:gd name="T48" fmla="*/ 27 w 207"/>
                    <a:gd name="T49" fmla="*/ 124 h 564"/>
                    <a:gd name="T50" fmla="*/ 21 w 207"/>
                    <a:gd name="T51" fmla="*/ 98 h 564"/>
                    <a:gd name="T52" fmla="*/ 19 w 207"/>
                    <a:gd name="T53" fmla="*/ 67 h 564"/>
                    <a:gd name="T54" fmla="*/ 21 w 207"/>
                    <a:gd name="T55" fmla="*/ 33 h 564"/>
                    <a:gd name="T56" fmla="*/ 24 w 207"/>
                    <a:gd name="T57" fmla="*/ 0 h 564"/>
                    <a:gd name="T58" fmla="*/ 6 w 207"/>
                    <a:gd name="T59" fmla="*/ 2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9 h 232"/>
                    <a:gd name="T2" fmla="*/ 7 w 47"/>
                    <a:gd name="T3" fmla="*/ 26 h 232"/>
                    <a:gd name="T4" fmla="*/ 11 w 47"/>
                    <a:gd name="T5" fmla="*/ 48 h 232"/>
                    <a:gd name="T6" fmla="*/ 12 w 47"/>
                    <a:gd name="T7" fmla="*/ 76 h 232"/>
                    <a:gd name="T8" fmla="*/ 9 w 47"/>
                    <a:gd name="T9" fmla="*/ 110 h 232"/>
                    <a:gd name="T10" fmla="*/ 22 w 47"/>
                    <a:gd name="T11" fmla="*/ 103 h 232"/>
                    <a:gd name="T12" fmla="*/ 23 w 47"/>
                    <a:gd name="T13" fmla="*/ 85 h 232"/>
                    <a:gd name="T14" fmla="*/ 23 w 47"/>
                    <a:gd name="T15" fmla="*/ 67 h 232"/>
                    <a:gd name="T16" fmla="*/ 22 w 47"/>
                    <a:gd name="T17" fmla="*/ 49 h 232"/>
                    <a:gd name="T18" fmla="*/ 20 w 47"/>
                    <a:gd name="T19" fmla="*/ 34 h 232"/>
                    <a:gd name="T20" fmla="*/ 18 w 47"/>
                    <a:gd name="T21" fmla="*/ 25 h 232"/>
                    <a:gd name="T22" fmla="*/ 14 w 47"/>
                    <a:gd name="T23" fmla="*/ 16 h 232"/>
                    <a:gd name="T24" fmla="*/ 11 w 47"/>
                    <a:gd name="T25" fmla="*/ 8 h 232"/>
                    <a:gd name="T26" fmla="*/ 6 w 47"/>
                    <a:gd name="T27" fmla="*/ 0 h 232"/>
                    <a:gd name="T28" fmla="*/ 0 w 47"/>
                    <a:gd name="T29" fmla="*/ 9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6" y="1721"/>
                  <a:ext cx="60" cy="27"/>
                </a:xfrm>
                <a:custGeom>
                  <a:avLst/>
                  <a:gdLst>
                    <a:gd name="T0" fmla="*/ 41 w 87"/>
                    <a:gd name="T1" fmla="*/ 10 h 40"/>
                    <a:gd name="T2" fmla="*/ 37 w 87"/>
                    <a:gd name="T3" fmla="*/ 7 h 40"/>
                    <a:gd name="T4" fmla="*/ 32 w 87"/>
                    <a:gd name="T5" fmla="*/ 5 h 40"/>
                    <a:gd name="T6" fmla="*/ 28 w 87"/>
                    <a:gd name="T7" fmla="*/ 3 h 40"/>
                    <a:gd name="T8" fmla="*/ 22 w 87"/>
                    <a:gd name="T9" fmla="*/ 2 h 40"/>
                    <a:gd name="T10" fmla="*/ 18 w 87"/>
                    <a:gd name="T11" fmla="*/ 1 h 40"/>
                    <a:gd name="T12" fmla="*/ 12 w 87"/>
                    <a:gd name="T13" fmla="*/ 1 h 40"/>
                    <a:gd name="T14" fmla="*/ 6 w 87"/>
                    <a:gd name="T15" fmla="*/ 0 h 40"/>
                    <a:gd name="T16" fmla="*/ 0 w 87"/>
                    <a:gd name="T17" fmla="*/ 1 h 40"/>
                    <a:gd name="T18" fmla="*/ 3 w 87"/>
                    <a:gd name="T19" fmla="*/ 3 h 40"/>
                    <a:gd name="T20" fmla="*/ 7 w 87"/>
                    <a:gd name="T21" fmla="*/ 5 h 40"/>
                    <a:gd name="T22" fmla="*/ 10 w 87"/>
                    <a:gd name="T23" fmla="*/ 6 h 40"/>
                    <a:gd name="T24" fmla="*/ 16 w 87"/>
                    <a:gd name="T25" fmla="*/ 8 h 40"/>
                    <a:gd name="T26" fmla="*/ 20 w 87"/>
                    <a:gd name="T27" fmla="*/ 10 h 40"/>
                    <a:gd name="T28" fmla="*/ 25 w 87"/>
                    <a:gd name="T29" fmla="*/ 12 h 40"/>
                    <a:gd name="T30" fmla="*/ 30 w 87"/>
                    <a:gd name="T31" fmla="*/ 15 h 40"/>
                    <a:gd name="T32" fmla="*/ 35 w 87"/>
                    <a:gd name="T33" fmla="*/ 18 h 40"/>
                    <a:gd name="T34" fmla="*/ 41 w 87"/>
                    <a:gd name="T35" fmla="*/ 10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2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7 w 109"/>
                <a:gd name="T5" fmla="*/ 5 h 156"/>
                <a:gd name="T6" fmla="*/ 54 w 109"/>
                <a:gd name="T7" fmla="*/ 14 h 156"/>
                <a:gd name="T8" fmla="*/ 85 w 109"/>
                <a:gd name="T9" fmla="*/ 28 h 156"/>
                <a:gd name="T10" fmla="*/ 114 w 109"/>
                <a:gd name="T11" fmla="*/ 50 h 156"/>
                <a:gd name="T12" fmla="*/ 140 w 109"/>
                <a:gd name="T13" fmla="*/ 81 h 156"/>
                <a:gd name="T14" fmla="*/ 157 w 109"/>
                <a:gd name="T15" fmla="*/ 124 h 156"/>
                <a:gd name="T16" fmla="*/ 160 w 109"/>
                <a:gd name="T17" fmla="*/ 179 h 156"/>
                <a:gd name="T18" fmla="*/ 154 w 109"/>
                <a:gd name="T19" fmla="*/ 179 h 156"/>
                <a:gd name="T20" fmla="*/ 145 w 109"/>
                <a:gd name="T21" fmla="*/ 179 h 156"/>
                <a:gd name="T22" fmla="*/ 137 w 109"/>
                <a:gd name="T23" fmla="*/ 179 h 156"/>
                <a:gd name="T24" fmla="*/ 127 w 109"/>
                <a:gd name="T25" fmla="*/ 177 h 156"/>
                <a:gd name="T26" fmla="*/ 119 w 109"/>
                <a:gd name="T27" fmla="*/ 176 h 156"/>
                <a:gd name="T28" fmla="*/ 109 w 109"/>
                <a:gd name="T29" fmla="*/ 172 h 156"/>
                <a:gd name="T30" fmla="*/ 97 w 109"/>
                <a:gd name="T31" fmla="*/ 166 h 156"/>
                <a:gd name="T32" fmla="*/ 85 w 109"/>
                <a:gd name="T33" fmla="*/ 160 h 156"/>
                <a:gd name="T34" fmla="*/ 78 w 109"/>
                <a:gd name="T35" fmla="*/ 145 h 156"/>
                <a:gd name="T36" fmla="*/ 78 w 109"/>
                <a:gd name="T37" fmla="*/ 127 h 156"/>
                <a:gd name="T38" fmla="*/ 82 w 109"/>
                <a:gd name="T39" fmla="*/ 110 h 156"/>
                <a:gd name="T40" fmla="*/ 86 w 109"/>
                <a:gd name="T41" fmla="*/ 92 h 156"/>
                <a:gd name="T42" fmla="*/ 82 w 109"/>
                <a:gd name="T43" fmla="*/ 71 h 156"/>
                <a:gd name="T44" fmla="*/ 70 w 109"/>
                <a:gd name="T45" fmla="*/ 49 h 156"/>
                <a:gd name="T46" fmla="*/ 46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9 w 54"/>
                <a:gd name="T5" fmla="*/ 3 h 40"/>
                <a:gd name="T6" fmla="*/ 20 w 54"/>
                <a:gd name="T7" fmla="*/ 10 h 40"/>
                <a:gd name="T8" fmla="*/ 32 w 54"/>
                <a:gd name="T9" fmla="*/ 14 h 40"/>
                <a:gd name="T10" fmla="*/ 43 w 54"/>
                <a:gd name="T11" fmla="*/ 17 h 40"/>
                <a:gd name="T12" fmla="*/ 56 w 54"/>
                <a:gd name="T13" fmla="*/ 19 h 40"/>
                <a:gd name="T14" fmla="*/ 68 w 54"/>
                <a:gd name="T15" fmla="*/ 20 h 40"/>
                <a:gd name="T16" fmla="*/ 81 w 54"/>
                <a:gd name="T17" fmla="*/ 18 h 40"/>
                <a:gd name="T18" fmla="*/ 79 w 54"/>
                <a:gd name="T19" fmla="*/ 29 h 40"/>
                <a:gd name="T20" fmla="*/ 75 w 54"/>
                <a:gd name="T21" fmla="*/ 38 h 40"/>
                <a:gd name="T22" fmla="*/ 66 w 54"/>
                <a:gd name="T23" fmla="*/ 44 h 40"/>
                <a:gd name="T24" fmla="*/ 55 w 54"/>
                <a:gd name="T25" fmla="*/ 46 h 40"/>
                <a:gd name="T26" fmla="*/ 42 w 54"/>
                <a:gd name="T27" fmla="*/ 45 h 40"/>
                <a:gd name="T28" fmla="*/ 28 w 54"/>
                <a:gd name="T29" fmla="*/ 37 h 40"/>
                <a:gd name="T30" fmla="*/ 15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7 h 237"/>
                <a:gd name="T4" fmla="*/ 5 w 257"/>
                <a:gd name="T5" fmla="*/ 54 h 237"/>
                <a:gd name="T6" fmla="*/ 11 w 257"/>
                <a:gd name="T7" fmla="*/ 81 h 237"/>
                <a:gd name="T8" fmla="*/ 20 w 257"/>
                <a:gd name="T9" fmla="*/ 104 h 237"/>
                <a:gd name="T10" fmla="*/ 32 w 257"/>
                <a:gd name="T11" fmla="*/ 127 h 237"/>
                <a:gd name="T12" fmla="*/ 48 w 257"/>
                <a:gd name="T13" fmla="*/ 151 h 237"/>
                <a:gd name="T14" fmla="*/ 68 w 257"/>
                <a:gd name="T15" fmla="*/ 172 h 237"/>
                <a:gd name="T16" fmla="*/ 91 w 257"/>
                <a:gd name="T17" fmla="*/ 190 h 237"/>
                <a:gd name="T18" fmla="*/ 120 w 257"/>
                <a:gd name="T19" fmla="*/ 208 h 237"/>
                <a:gd name="T20" fmla="*/ 154 w 257"/>
                <a:gd name="T21" fmla="*/ 222 h 237"/>
                <a:gd name="T22" fmla="*/ 190 w 257"/>
                <a:gd name="T23" fmla="*/ 234 h 237"/>
                <a:gd name="T24" fmla="*/ 234 w 257"/>
                <a:gd name="T25" fmla="*/ 244 h 237"/>
                <a:gd name="T26" fmla="*/ 282 w 257"/>
                <a:gd name="T27" fmla="*/ 250 h 237"/>
                <a:gd name="T28" fmla="*/ 337 w 257"/>
                <a:gd name="T29" fmla="*/ 253 h 237"/>
                <a:gd name="T30" fmla="*/ 394 w 257"/>
                <a:gd name="T31" fmla="*/ 252 h 237"/>
                <a:gd name="T32" fmla="*/ 460 w 257"/>
                <a:gd name="T33" fmla="*/ 248 h 237"/>
                <a:gd name="T34" fmla="*/ 402 w 257"/>
                <a:gd name="T35" fmla="*/ 243 h 237"/>
                <a:gd name="T36" fmla="*/ 349 w 257"/>
                <a:gd name="T37" fmla="*/ 235 h 237"/>
                <a:gd name="T38" fmla="*/ 305 w 257"/>
                <a:gd name="T39" fmla="*/ 226 h 237"/>
                <a:gd name="T40" fmla="*/ 265 w 257"/>
                <a:gd name="T41" fmla="*/ 218 h 237"/>
                <a:gd name="T42" fmla="*/ 229 w 257"/>
                <a:gd name="T43" fmla="*/ 207 h 237"/>
                <a:gd name="T44" fmla="*/ 201 w 257"/>
                <a:gd name="T45" fmla="*/ 194 h 237"/>
                <a:gd name="T46" fmla="*/ 174 w 257"/>
                <a:gd name="T47" fmla="*/ 181 h 237"/>
                <a:gd name="T48" fmla="*/ 150 w 257"/>
                <a:gd name="T49" fmla="*/ 165 h 237"/>
                <a:gd name="T50" fmla="*/ 128 w 257"/>
                <a:gd name="T51" fmla="*/ 151 h 237"/>
                <a:gd name="T52" fmla="*/ 110 w 257"/>
                <a:gd name="T53" fmla="*/ 133 h 237"/>
                <a:gd name="T54" fmla="*/ 94 w 257"/>
                <a:gd name="T55" fmla="*/ 115 h 237"/>
                <a:gd name="T56" fmla="*/ 78 w 257"/>
                <a:gd name="T57" fmla="*/ 94 h 237"/>
                <a:gd name="T58" fmla="*/ 59 w 257"/>
                <a:gd name="T59" fmla="*/ 73 h 237"/>
                <a:gd name="T60" fmla="*/ 41 w 257"/>
                <a:gd name="T61" fmla="*/ 51 h 237"/>
                <a:gd name="T62" fmla="*/ 21 w 257"/>
                <a:gd name="T63" fmla="*/ 26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40 w 124"/>
                <a:gd name="T1" fmla="*/ 0 h 110"/>
                <a:gd name="T2" fmla="*/ 225 w 124"/>
                <a:gd name="T3" fmla="*/ 118 h 110"/>
                <a:gd name="T4" fmla="*/ 218 w 124"/>
                <a:gd name="T5" fmla="*/ 117 h 110"/>
                <a:gd name="T6" fmla="*/ 194 w 124"/>
                <a:gd name="T7" fmla="*/ 115 h 110"/>
                <a:gd name="T8" fmla="*/ 162 w 124"/>
                <a:gd name="T9" fmla="*/ 111 h 110"/>
                <a:gd name="T10" fmla="*/ 124 w 124"/>
                <a:gd name="T11" fmla="*/ 109 h 110"/>
                <a:gd name="T12" fmla="*/ 82 w 124"/>
                <a:gd name="T13" fmla="*/ 106 h 110"/>
                <a:gd name="T14" fmla="*/ 46 w 124"/>
                <a:gd name="T15" fmla="*/ 107 h 110"/>
                <a:gd name="T16" fmla="*/ 16 w 124"/>
                <a:gd name="T17" fmla="*/ 112 h 110"/>
                <a:gd name="T18" fmla="*/ 0 w 124"/>
                <a:gd name="T19" fmla="*/ 120 h 110"/>
                <a:gd name="T20" fmla="*/ 7 w 124"/>
                <a:gd name="T21" fmla="*/ 107 h 110"/>
                <a:gd name="T22" fmla="*/ 15 w 124"/>
                <a:gd name="T23" fmla="*/ 97 h 110"/>
                <a:gd name="T24" fmla="*/ 30 w 124"/>
                <a:gd name="T25" fmla="*/ 90 h 110"/>
                <a:gd name="T26" fmla="*/ 46 w 124"/>
                <a:gd name="T27" fmla="*/ 83 h 110"/>
                <a:gd name="T28" fmla="*/ 65 w 124"/>
                <a:gd name="T29" fmla="*/ 78 h 110"/>
                <a:gd name="T30" fmla="*/ 85 w 124"/>
                <a:gd name="T31" fmla="*/ 77 h 110"/>
                <a:gd name="T32" fmla="*/ 106 w 124"/>
                <a:gd name="T33" fmla="*/ 77 h 110"/>
                <a:gd name="T34" fmla="*/ 131 w 124"/>
                <a:gd name="T35" fmla="*/ 81 h 110"/>
                <a:gd name="T36" fmla="*/ 132 w 124"/>
                <a:gd name="T37" fmla="*/ 77 h 110"/>
                <a:gd name="T38" fmla="*/ 127 w 124"/>
                <a:gd name="T39" fmla="*/ 62 h 110"/>
                <a:gd name="T40" fmla="*/ 121 w 124"/>
                <a:gd name="T41" fmla="*/ 42 h 110"/>
                <a:gd name="T42" fmla="*/ 119 w 124"/>
                <a:gd name="T43" fmla="*/ 32 h 110"/>
                <a:gd name="T44" fmla="*/ 114 w 124"/>
                <a:gd name="T45" fmla="*/ 32 h 110"/>
                <a:gd name="T46" fmla="*/ 110 w 124"/>
                <a:gd name="T47" fmla="*/ 31 h 110"/>
                <a:gd name="T48" fmla="*/ 106 w 124"/>
                <a:gd name="T49" fmla="*/ 28 h 110"/>
                <a:gd name="T50" fmla="*/ 104 w 124"/>
                <a:gd name="T51" fmla="*/ 25 h 110"/>
                <a:gd name="T52" fmla="*/ 104 w 124"/>
                <a:gd name="T53" fmla="*/ 21 h 110"/>
                <a:gd name="T54" fmla="*/ 106 w 124"/>
                <a:gd name="T55" fmla="*/ 16 h 110"/>
                <a:gd name="T56" fmla="*/ 120 w 124"/>
                <a:gd name="T57" fmla="*/ 8 h 110"/>
                <a:gd name="T58" fmla="*/ 140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9 w 109"/>
                <a:gd name="T3" fmla="*/ 1 h 156"/>
                <a:gd name="T4" fmla="*/ 32 w 109"/>
                <a:gd name="T5" fmla="*/ 5 h 156"/>
                <a:gd name="T6" fmla="*/ 67 w 109"/>
                <a:gd name="T7" fmla="*/ 12 h 156"/>
                <a:gd name="T8" fmla="*/ 105 w 109"/>
                <a:gd name="T9" fmla="*/ 26 h 156"/>
                <a:gd name="T10" fmla="*/ 142 w 109"/>
                <a:gd name="T11" fmla="*/ 46 h 156"/>
                <a:gd name="T12" fmla="*/ 174 w 109"/>
                <a:gd name="T13" fmla="*/ 75 h 156"/>
                <a:gd name="T14" fmla="*/ 194 w 109"/>
                <a:gd name="T15" fmla="*/ 114 h 156"/>
                <a:gd name="T16" fmla="*/ 198 w 109"/>
                <a:gd name="T17" fmla="*/ 164 h 156"/>
                <a:gd name="T18" fmla="*/ 192 w 109"/>
                <a:gd name="T19" fmla="*/ 164 h 156"/>
                <a:gd name="T20" fmla="*/ 181 w 109"/>
                <a:gd name="T21" fmla="*/ 164 h 156"/>
                <a:gd name="T22" fmla="*/ 169 w 109"/>
                <a:gd name="T23" fmla="*/ 164 h 156"/>
                <a:gd name="T24" fmla="*/ 158 w 109"/>
                <a:gd name="T25" fmla="*/ 162 h 156"/>
                <a:gd name="T26" fmla="*/ 147 w 109"/>
                <a:gd name="T27" fmla="*/ 161 h 156"/>
                <a:gd name="T28" fmla="*/ 135 w 109"/>
                <a:gd name="T29" fmla="*/ 158 h 156"/>
                <a:gd name="T30" fmla="*/ 120 w 109"/>
                <a:gd name="T31" fmla="*/ 153 h 156"/>
                <a:gd name="T32" fmla="*/ 105 w 109"/>
                <a:gd name="T33" fmla="*/ 147 h 156"/>
                <a:gd name="T34" fmla="*/ 96 w 109"/>
                <a:gd name="T35" fmla="*/ 132 h 156"/>
                <a:gd name="T36" fmla="*/ 96 w 109"/>
                <a:gd name="T37" fmla="*/ 117 h 156"/>
                <a:gd name="T38" fmla="*/ 102 w 109"/>
                <a:gd name="T39" fmla="*/ 101 h 156"/>
                <a:gd name="T40" fmla="*/ 108 w 109"/>
                <a:gd name="T41" fmla="*/ 84 h 156"/>
                <a:gd name="T42" fmla="*/ 102 w 109"/>
                <a:gd name="T43" fmla="*/ 66 h 156"/>
                <a:gd name="T44" fmla="*/ 88 w 109"/>
                <a:gd name="T45" fmla="*/ 45 h 156"/>
                <a:gd name="T46" fmla="*/ 57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57 w 46"/>
                <a:gd name="T1" fmla="*/ 0 h 94"/>
                <a:gd name="T2" fmla="*/ 36 w 46"/>
                <a:gd name="T3" fmla="*/ 40 h 94"/>
                <a:gd name="T4" fmla="*/ 27 w 46"/>
                <a:gd name="T5" fmla="*/ 66 h 94"/>
                <a:gd name="T6" fmla="*/ 20 w 46"/>
                <a:gd name="T7" fmla="*/ 85 h 94"/>
                <a:gd name="T8" fmla="*/ 0 w 46"/>
                <a:gd name="T9" fmla="*/ 100 h 94"/>
                <a:gd name="T10" fmla="*/ 22 w 46"/>
                <a:gd name="T11" fmla="*/ 94 h 94"/>
                <a:gd name="T12" fmla="*/ 42 w 46"/>
                <a:gd name="T13" fmla="*/ 86 h 94"/>
                <a:gd name="T14" fmla="*/ 58 w 46"/>
                <a:gd name="T15" fmla="*/ 73 h 94"/>
                <a:gd name="T16" fmla="*/ 73 w 46"/>
                <a:gd name="T17" fmla="*/ 61 h 94"/>
                <a:gd name="T18" fmla="*/ 82 w 46"/>
                <a:gd name="T19" fmla="*/ 46 h 94"/>
                <a:gd name="T20" fmla="*/ 84 w 46"/>
                <a:gd name="T21" fmla="*/ 32 h 94"/>
                <a:gd name="T22" fmla="*/ 77 w 46"/>
                <a:gd name="T23" fmla="*/ 15 h 94"/>
                <a:gd name="T24" fmla="*/ 57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 w 54"/>
                <a:gd name="T5" fmla="*/ 3 h 40"/>
                <a:gd name="T6" fmla="*/ 23 w 54"/>
                <a:gd name="T7" fmla="*/ 8 h 40"/>
                <a:gd name="T8" fmla="*/ 37 w 54"/>
                <a:gd name="T9" fmla="*/ 12 h 40"/>
                <a:gd name="T10" fmla="*/ 52 w 54"/>
                <a:gd name="T11" fmla="*/ 15 h 40"/>
                <a:gd name="T12" fmla="*/ 68 w 54"/>
                <a:gd name="T13" fmla="*/ 17 h 40"/>
                <a:gd name="T14" fmla="*/ 81 w 54"/>
                <a:gd name="T15" fmla="*/ 18 h 40"/>
                <a:gd name="T16" fmla="*/ 96 w 54"/>
                <a:gd name="T17" fmla="*/ 16 h 40"/>
                <a:gd name="T18" fmla="*/ 95 w 54"/>
                <a:gd name="T19" fmla="*/ 27 h 40"/>
                <a:gd name="T20" fmla="*/ 89 w 54"/>
                <a:gd name="T21" fmla="*/ 35 h 40"/>
                <a:gd name="T22" fmla="*/ 79 w 54"/>
                <a:gd name="T23" fmla="*/ 40 h 40"/>
                <a:gd name="T24" fmla="*/ 65 w 54"/>
                <a:gd name="T25" fmla="*/ 42 h 40"/>
                <a:gd name="T26" fmla="*/ 49 w 54"/>
                <a:gd name="T27" fmla="*/ 41 h 40"/>
                <a:gd name="T28" fmla="*/ 33 w 54"/>
                <a:gd name="T29" fmla="*/ 34 h 40"/>
                <a:gd name="T30" fmla="*/ 17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0 w 596"/>
                <a:gd name="T1" fmla="*/ 392 h 666"/>
                <a:gd name="T2" fmla="*/ 11 w 596"/>
                <a:gd name="T3" fmla="*/ 362 h 666"/>
                <a:gd name="T4" fmla="*/ 0 w 596"/>
                <a:gd name="T5" fmla="*/ 307 h 666"/>
                <a:gd name="T6" fmla="*/ 7 w 596"/>
                <a:gd name="T7" fmla="*/ 236 h 666"/>
                <a:gd name="T8" fmla="*/ 46 w 596"/>
                <a:gd name="T9" fmla="*/ 161 h 666"/>
                <a:gd name="T10" fmla="*/ 125 w 596"/>
                <a:gd name="T11" fmla="*/ 90 h 666"/>
                <a:gd name="T12" fmla="*/ 259 w 596"/>
                <a:gd name="T13" fmla="*/ 33 h 666"/>
                <a:gd name="T14" fmla="*/ 449 w 596"/>
                <a:gd name="T15" fmla="*/ 2 h 666"/>
                <a:gd name="T16" fmla="*/ 692 w 596"/>
                <a:gd name="T17" fmla="*/ 9 h 666"/>
                <a:gd name="T18" fmla="*/ 881 w 596"/>
                <a:gd name="T19" fmla="*/ 72 h 666"/>
                <a:gd name="T20" fmla="*/ 1008 w 596"/>
                <a:gd name="T21" fmla="*/ 175 h 666"/>
                <a:gd name="T22" fmla="*/ 1075 w 596"/>
                <a:gd name="T23" fmla="*/ 302 h 666"/>
                <a:gd name="T24" fmla="*/ 1083 w 596"/>
                <a:gd name="T25" fmla="*/ 434 h 666"/>
                <a:gd name="T26" fmla="*/ 1031 w 596"/>
                <a:gd name="T27" fmla="*/ 557 h 666"/>
                <a:gd name="T28" fmla="*/ 923 w 596"/>
                <a:gd name="T29" fmla="*/ 652 h 666"/>
                <a:gd name="T30" fmla="*/ 759 w 596"/>
                <a:gd name="T31" fmla="*/ 704 h 666"/>
                <a:gd name="T32" fmla="*/ 708 w 596"/>
                <a:gd name="T33" fmla="*/ 699 h 666"/>
                <a:gd name="T34" fmla="*/ 803 w 596"/>
                <a:gd name="T35" fmla="*/ 655 h 666"/>
                <a:gd name="T36" fmla="*/ 877 w 596"/>
                <a:gd name="T37" fmla="*/ 577 h 666"/>
                <a:gd name="T38" fmla="*/ 927 w 596"/>
                <a:gd name="T39" fmla="*/ 482 h 666"/>
                <a:gd name="T40" fmla="*/ 946 w 596"/>
                <a:gd name="T41" fmla="*/ 377 h 666"/>
                <a:gd name="T42" fmla="*/ 935 w 596"/>
                <a:gd name="T43" fmla="*/ 274 h 666"/>
                <a:gd name="T44" fmla="*/ 882 w 596"/>
                <a:gd name="T45" fmla="*/ 184 h 666"/>
                <a:gd name="T46" fmla="*/ 788 w 596"/>
                <a:gd name="T47" fmla="*/ 118 h 666"/>
                <a:gd name="T48" fmla="*/ 621 w 596"/>
                <a:gd name="T49" fmla="*/ 79 h 666"/>
                <a:gd name="T50" fmla="*/ 448 w 596"/>
                <a:gd name="T51" fmla="*/ 65 h 666"/>
                <a:gd name="T52" fmla="*/ 317 w 596"/>
                <a:gd name="T53" fmla="*/ 75 h 666"/>
                <a:gd name="T54" fmla="*/ 220 w 596"/>
                <a:gd name="T55" fmla="*/ 107 h 666"/>
                <a:gd name="T56" fmla="*/ 152 w 596"/>
                <a:gd name="T57" fmla="*/ 158 h 666"/>
                <a:gd name="T58" fmla="*/ 104 w 596"/>
                <a:gd name="T59" fmla="*/ 218 h 666"/>
                <a:gd name="T60" fmla="*/ 73 w 596"/>
                <a:gd name="T61" fmla="*/ 288 h 666"/>
                <a:gd name="T62" fmla="*/ 51 w 596"/>
                <a:gd name="T63" fmla="*/ 35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2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549175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308" y="77392"/>
            <a:ext cx="8243887" cy="9858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466" tIns="44232" rIns="88466" bIns="4423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49175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1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466" tIns="44232" rIns="88466" bIns="442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49175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466" tIns="44232" rIns="88466" bIns="44232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6699"/>
                </a:solidFill>
                <a:ea typeface="新細明體" pitchFamily="18" charset="-120"/>
              </a:defRPr>
            </a:lvl1pPr>
          </a:lstStyle>
          <a:p>
            <a:pPr defTabSz="90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Arial"/>
            </a:endParaRPr>
          </a:p>
        </p:txBody>
      </p:sp>
      <p:sp>
        <p:nvSpPr>
          <p:cNvPr id="549176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466" tIns="44232" rIns="88466" bIns="44232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6699"/>
                </a:solidFill>
                <a:ea typeface="新細明體" pitchFamily="18" charset="-120"/>
              </a:defRPr>
            </a:lvl1pPr>
          </a:lstStyle>
          <a:p>
            <a:pPr defTabSz="90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Arial"/>
            </a:endParaRPr>
          </a:p>
        </p:txBody>
      </p:sp>
      <p:sp>
        <p:nvSpPr>
          <p:cNvPr id="549176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466" tIns="44232" rIns="88466" bIns="44232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6699"/>
                </a:solidFill>
                <a:ea typeface="新細明體" pitchFamily="18" charset="-120"/>
              </a:defRPr>
            </a:lvl1pPr>
          </a:lstStyle>
          <a:p>
            <a:pPr defTabSz="907200" fontAlgn="base">
              <a:spcBef>
                <a:spcPct val="0"/>
              </a:spcBef>
              <a:spcAft>
                <a:spcPct val="0"/>
              </a:spcAft>
              <a:defRPr/>
            </a:pPr>
            <a:fld id="{4A3E3B75-A434-4A1A-92CB-AEAF7BF044C0}" type="slidenum">
              <a:rPr lang="zh-TW" altLang="en-US" smtClean="0">
                <a:sym typeface="Arial"/>
              </a:rPr>
              <a:pPr defTabSz="90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178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  <p:sldLayoutId id="2147484651" r:id="rId12"/>
    <p:sldLayoutId id="2147484652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1757" grpId="0"/>
      <p:bldP spid="5491758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917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49175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917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49175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917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49175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917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49175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917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4917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新細明體" pitchFamily="18" charset="-120"/>
          <a:ea typeface="新細明體" pitchFamily="18" charset="-120"/>
          <a:cs typeface="新細明體" pitchFamily="18" charset="-12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新細明體" pitchFamily="18" charset="-120"/>
          <a:ea typeface="新細明體" pitchFamily="18" charset="-120"/>
          <a:cs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新細明體" pitchFamily="18" charset="-120"/>
          <a:ea typeface="新細明體" pitchFamily="18" charset="-120"/>
          <a:cs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新細明體" pitchFamily="18" charset="-120"/>
          <a:ea typeface="新細明體" pitchFamily="18" charset="-120"/>
          <a:cs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新細明體" pitchFamily="18" charset="-120"/>
          <a:ea typeface="新細明體" pitchFamily="18" charset="-120"/>
          <a:cs typeface="新細明體" pitchFamily="18" charset="-120"/>
        </a:defRPr>
      </a:lvl5pPr>
      <a:lvl6pPr marL="45349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90720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36072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81439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340022" indent="-340022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新細明體" pitchFamily="18" charset="-120"/>
          <a:ea typeface="新細明體" pitchFamily="18" charset="-120"/>
          <a:cs typeface="新細明體" pitchFamily="18" charset="-120"/>
        </a:defRPr>
      </a:lvl1pPr>
      <a:lvl2pPr marL="737189" indent="-28351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新細明體" pitchFamily="18" charset="-120"/>
          <a:ea typeface="新細明體" pitchFamily="18" charset="-120"/>
          <a:cs typeface="新細明體" pitchFamily="18" charset="-120"/>
        </a:defRPr>
      </a:lvl2pPr>
      <a:lvl3pPr marL="1133900" indent="-22668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新細明體" pitchFamily="18" charset="-120"/>
          <a:ea typeface="新細明體" pitchFamily="18" charset="-120"/>
          <a:cs typeface="新細明體" pitchFamily="18" charset="-120"/>
        </a:defRPr>
      </a:lvl3pPr>
      <a:lvl4pPr marL="1587590" indent="-22668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新細明體" pitchFamily="18" charset="-120"/>
          <a:ea typeface="新細明體" pitchFamily="18" charset="-120"/>
          <a:cs typeface="新細明體" pitchFamily="18" charset="-120"/>
        </a:defRPr>
      </a:lvl4pPr>
      <a:lvl5pPr marL="2041079" indent="-22668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新細明體" pitchFamily="18" charset="-120"/>
          <a:ea typeface="新細明體" pitchFamily="18" charset="-120"/>
          <a:cs typeface="新細明體" pitchFamily="18" charset="-120"/>
        </a:defRPr>
      </a:lvl5pPr>
      <a:lvl6pPr marL="2494450" indent="-22668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48166" indent="-22668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01719" indent="-22668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55362" indent="-22668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98" algn="l" defTabSz="90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200" algn="l" defTabSz="90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720" algn="l" defTabSz="90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399" algn="l" defTabSz="90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760" algn="l" defTabSz="90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1323" algn="l" defTabSz="90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4926" algn="l" defTabSz="90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8535" algn="l" defTabSz="90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3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2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2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2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2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20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437" y="77392"/>
            <a:ext cx="8243887" cy="9858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56" tIns="33261" rIns="66356" bIns="332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1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56" tIns="33261" rIns="66356" bIns="33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56" tIns="33261" rIns="66356" bIns="33261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/>
            </a:lvl1pPr>
          </a:lstStyle>
          <a:p>
            <a:pPr defTabSz="68020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56" tIns="33261" rIns="66356" bIns="332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/>
            </a:lvl1pPr>
          </a:lstStyle>
          <a:p>
            <a:pPr defTabSz="68020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56" tIns="33261" rIns="66356" bIns="332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 smtClean="0"/>
            </a:lvl1pPr>
          </a:lstStyle>
          <a:p>
            <a:pPr defTabSz="680207" fontAlgn="base">
              <a:spcBef>
                <a:spcPct val="0"/>
              </a:spcBef>
              <a:spcAft>
                <a:spcPct val="0"/>
              </a:spcAft>
              <a:defRPr/>
            </a:pPr>
            <a:fld id="{58302E24-8EE5-446B-878C-B3F6976A8497}" type="slidenum">
              <a:rPr lang="en-US" altLang="zh-TW" smtClean="0">
                <a:solidFill>
                  <a:srgbClr val="006699"/>
                </a:solidFill>
              </a:rPr>
              <a:pPr defTabSz="68020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  <p:sldLayoutId id="2147484665" r:id="rId12"/>
    <p:sldLayoutId id="2147484666" r:id="rId13"/>
    <p:sldLayoutId id="2147484667" r:id="rId14"/>
    <p:sldLayoutId id="2147484668" r:id="rId15"/>
    <p:sldLayoutId id="2147484669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PMingLiU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5pPr>
      <a:lvl6pPr marL="33994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020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031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041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200" indent="-2552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PMingLiU" pitchFamily="18" charset="-120"/>
          <a:cs typeface="+mn-cs"/>
        </a:defRPr>
      </a:lvl1pPr>
      <a:lvl2pPr marL="552692" indent="-21266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PMingLiU" pitchFamily="18" charset="-120"/>
        </a:defRPr>
      </a:lvl2pPr>
      <a:lvl3pPr marL="850340" indent="-17013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PMingLiU" pitchFamily="18" charset="-120"/>
        </a:defRPr>
      </a:lvl3pPr>
      <a:lvl4pPr marL="1190280" indent="-17013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PMingLiU" pitchFamily="18" charset="-120"/>
        </a:defRPr>
      </a:lvl4pPr>
      <a:lvl5pPr marL="1530343" indent="-17013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PMingLiU" pitchFamily="18" charset="-120"/>
        </a:defRPr>
      </a:lvl5pPr>
      <a:lvl6pPr marL="1870535" indent="-1701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0631" indent="-1701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0761" indent="-1701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0961" indent="-17013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02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9941" algn="l" defTabSz="6802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207" algn="l" defTabSz="6802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311" algn="l" defTabSz="6802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414" algn="l" defTabSz="6802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681" algn="l" defTabSz="6802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0620" algn="l" defTabSz="6802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562" algn="l" defTabSz="6802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711" algn="l" defTabSz="6802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459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82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82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82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28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661" y="77844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92" tIns="33261" rIns="66192" bIns="332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1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92" tIns="33261" rIns="66192" bIns="33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92" tIns="33261" rIns="66192" bIns="33261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78286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  <a:sym typeface="Arial"/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92" tIns="33261" rIns="66192" bIns="33261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78286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  <a:sym typeface="Arial"/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192" tIns="33261" rIns="66192" bIns="33261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78286" fontAlgn="base">
              <a:spcBef>
                <a:spcPct val="0"/>
              </a:spcBef>
              <a:spcAft>
                <a:spcPct val="0"/>
              </a:spcAft>
            </a:pPr>
            <a:fld id="{0961175F-C5B0-405B-B55D-992B93FBE594}" type="slidenum">
              <a:rPr lang="en-US" altLang="zh-TW" smtClean="0">
                <a:solidFill>
                  <a:srgbClr val="006699"/>
                </a:solidFill>
                <a:sym typeface="Arial"/>
              </a:rPr>
              <a:pPr defTabSz="6782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94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  <p:sldLayoutId id="2147484682" r:id="rId12"/>
    <p:sldLayoutId id="2147484683" r:id="rId13"/>
    <p:sldLayoutId id="2147484684" r:id="rId14"/>
    <p:sldLayoutId id="2147484685" r:id="rId15"/>
    <p:sldLayoutId id="2147484686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3892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7828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1743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5657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4522" indent="-25452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1166" indent="-21210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47967" indent="-169682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86890" indent="-169682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26049" indent="-169682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65280" indent="-16968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4416" indent="-16968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43642" indent="-16968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82825" indent="-16968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82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924" algn="l" defTabSz="6782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8286" algn="l" defTabSz="6782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7430" algn="l" defTabSz="6782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6572" algn="l" defTabSz="6782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5935" algn="l" defTabSz="6782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4857" algn="l" defTabSz="6782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3802" algn="l" defTabSz="6782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3041" algn="l" defTabSz="6782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876" y="106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84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84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84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47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505" y="77493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614" tIns="32371" rIns="64614" bIns="3237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600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614" tIns="32371" rIns="64614" bIns="323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614" tIns="32371" rIns="64614" bIns="32371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78473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614" tIns="32371" rIns="64614" bIns="32371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78473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614" tIns="32371" rIns="64614" bIns="32371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78473" fontAlgn="base">
              <a:spcBef>
                <a:spcPct val="0"/>
              </a:spcBef>
              <a:spcAft>
                <a:spcPct val="0"/>
              </a:spcAft>
            </a:pPr>
            <a:fld id="{0961175F-C5B0-405B-B55D-992B93FBE594}" type="slidenum">
              <a:rPr lang="en-US" altLang="zh-TW" smtClean="0">
                <a:solidFill>
                  <a:srgbClr val="006699"/>
                </a:solidFill>
              </a:rPr>
              <a:pPr defTabSz="67847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1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1" r:id="rId1"/>
    <p:sldLayoutId id="2147484702" r:id="rId2"/>
    <p:sldLayoutId id="2147484703" r:id="rId3"/>
    <p:sldLayoutId id="2147484704" r:id="rId4"/>
    <p:sldLayoutId id="2147484705" r:id="rId5"/>
    <p:sldLayoutId id="2147484706" r:id="rId6"/>
    <p:sldLayoutId id="2147484707" r:id="rId7"/>
    <p:sldLayoutId id="2147484708" r:id="rId8"/>
    <p:sldLayoutId id="2147484709" r:id="rId9"/>
    <p:sldLayoutId id="2147484710" r:id="rId10"/>
    <p:sldLayoutId id="2147484711" r:id="rId11"/>
    <p:sldLayoutId id="2147484712" r:id="rId12"/>
    <p:sldLayoutId id="2147484713" r:id="rId13"/>
    <p:sldLayoutId id="2147484714" r:id="rId14"/>
    <p:sldLayoutId id="2147484715" r:id="rId15"/>
    <p:sldLayoutId id="2147484716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39023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78473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1771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5694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4588" indent="-25458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1315" indent="-21215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48198" indent="-169726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87220" indent="-169726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26467" indent="-169726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65792" indent="-16972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5021" indent="-16972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44335" indent="-16972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83617" indent="-16972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84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9023" algn="l" defTabSz="6784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8473" algn="l" defTabSz="6784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7710" algn="l" defTabSz="6784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6946" algn="l" defTabSz="6784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6397" algn="l" defTabSz="6784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5418" algn="l" defTabSz="6784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4451" algn="l" defTabSz="6784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3784" algn="l" defTabSz="6784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876" y="106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862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862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7862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7862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496" y="77493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704" tIns="32416" rIns="64704" bIns="324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91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704" tIns="32416" rIns="64704" bIns="324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704" tIns="32416" rIns="64704" bIns="32416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78626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704" tIns="32416" rIns="64704" bIns="32416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78626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704" tIns="32416" rIns="64704" bIns="32416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78626" fontAlgn="base">
              <a:spcBef>
                <a:spcPct val="0"/>
              </a:spcBef>
              <a:spcAft>
                <a:spcPct val="0"/>
              </a:spcAft>
            </a:pPr>
            <a:fld id="{0961175F-C5B0-405B-B55D-992B93FBE594}" type="slidenum">
              <a:rPr lang="en-US" altLang="zh-TW" smtClean="0">
                <a:solidFill>
                  <a:srgbClr val="006699"/>
                </a:solidFill>
              </a:rPr>
              <a:pPr defTabSz="67862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  <p:sldLayoutId id="2147484724" r:id="rId7"/>
    <p:sldLayoutId id="2147484725" r:id="rId8"/>
    <p:sldLayoutId id="2147484726" r:id="rId9"/>
    <p:sldLayoutId id="2147484727" r:id="rId10"/>
    <p:sldLayoutId id="2147484728" r:id="rId11"/>
    <p:sldLayoutId id="2147484729" r:id="rId12"/>
    <p:sldLayoutId id="2147484730" r:id="rId13"/>
    <p:sldLayoutId id="2147484731" r:id="rId14"/>
    <p:sldLayoutId id="2147484732" r:id="rId15"/>
    <p:sldLayoutId id="2147484733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3910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7862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1794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5725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4642" indent="-25464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1436" indent="-21220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48387" indent="-169762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87490" indent="-169762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26809" indent="-169762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66210" indent="-16976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5516" indent="-16976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44902" indent="-16976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84265" indent="-16976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8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9104" algn="l" defTabSz="678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8626" algn="l" defTabSz="678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7940" algn="l" defTabSz="678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7252" algn="l" defTabSz="678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6775" algn="l" defTabSz="678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5877" algn="l" defTabSz="678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4982" algn="l" defTabSz="678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4391" algn="l" defTabSz="678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876" y="148"/>
            <a:ext cx="2833688" cy="5142310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89712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89712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89712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9712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97121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5124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4088" y="77541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000" tIns="43014" rIns="86000" bIns="430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56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000" tIns="43014" rIns="86000" bIns="43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124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000" tIns="43014" rIns="86000" bIns="43014" numCol="1" anchor="t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a typeface="新細明體" pitchFamily="18" charset="-120"/>
              </a:defRPr>
            </a:lvl1pPr>
          </a:lstStyle>
          <a:p>
            <a:pPr defTabSz="89712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  <a:sym typeface="Arial"/>
            </a:endParaRPr>
          </a:p>
        </p:txBody>
      </p:sp>
      <p:sp>
        <p:nvSpPr>
          <p:cNvPr id="5124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000" tIns="43014" rIns="86000" bIns="43014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a typeface="新細明體" pitchFamily="18" charset="-120"/>
              </a:defRPr>
            </a:lvl1pPr>
          </a:lstStyle>
          <a:p>
            <a:pPr defTabSz="89712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  <a:sym typeface="Arial"/>
            </a:endParaRPr>
          </a:p>
        </p:txBody>
      </p:sp>
      <p:sp>
        <p:nvSpPr>
          <p:cNvPr id="5124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000" tIns="43014" rIns="86000" bIns="43014" numCol="1" anchor="t" anchorCtr="0" compatLnSpc="1">
            <a:prstTxWarp prst="textNoShape">
              <a:avLst/>
            </a:prstTxWarp>
          </a:bodyPr>
          <a:lstStyle>
            <a:lvl1pPr algn="r">
              <a:defRPr kumimoji="0" sz="1400" smtClean="0">
                <a:ea typeface="新細明體" pitchFamily="18" charset="-120"/>
              </a:defRPr>
            </a:lvl1pPr>
          </a:lstStyle>
          <a:p>
            <a:pPr defTabSz="897121" fontAlgn="base">
              <a:spcBef>
                <a:spcPct val="0"/>
              </a:spcBef>
              <a:spcAft>
                <a:spcPct val="0"/>
              </a:spcAft>
              <a:defRPr/>
            </a:pPr>
            <a:fld id="{F8654489-F715-4185-B16D-0435F93AF9BD}" type="slidenum">
              <a:rPr lang="en-US" altLang="zh-TW" smtClean="0">
                <a:solidFill>
                  <a:srgbClr val="006699"/>
                </a:solidFill>
                <a:sym typeface="Arial"/>
              </a:rPr>
              <a:pPr defTabSz="89712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6699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54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5" r:id="rId1"/>
    <p:sldLayoutId id="2147484736" r:id="rId2"/>
    <p:sldLayoutId id="2147484737" r:id="rId3"/>
    <p:sldLayoutId id="2147484738" r:id="rId4"/>
    <p:sldLayoutId id="2147484739" r:id="rId5"/>
    <p:sldLayoutId id="2147484740" r:id="rId6"/>
    <p:sldLayoutId id="2147484741" r:id="rId7"/>
    <p:sldLayoutId id="2147484742" r:id="rId8"/>
    <p:sldLayoutId id="2147484743" r:id="rId9"/>
    <p:sldLayoutId id="2147484744" r:id="rId10"/>
    <p:sldLayoutId id="2147484745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44857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6pPr>
      <a:lvl7pPr marL="89712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7pPr>
      <a:lvl8pPr marL="134576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8pPr>
      <a:lvl9pPr marL="179423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9pPr>
    </p:titleStyle>
    <p:bodyStyle>
      <a:lvl1pPr marL="335990" indent="-33599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29125" indent="-280374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21356" indent="-22399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70118" indent="-223994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18231" indent="-223994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66741" indent="-2239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15373" indent="-2239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64007" indent="-2239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12381" indent="-2239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8971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570" algn="l" defTabSz="8971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7121" algn="l" defTabSz="8971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5766" algn="l" defTabSz="8971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4239" algn="l" defTabSz="8971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2450" algn="l" defTabSz="8971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1066" algn="l" defTabSz="8971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9727" algn="l" defTabSz="8971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8215" algn="l" defTabSz="8971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201" tIns="32761" rIns="65201" bIns="327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216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201" tIns="32761" rIns="65201" bIns="327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326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201" tIns="32761" rIns="65201" bIns="32761" numCol="1" anchor="t" anchorCtr="0" compatLnSpc="1">
            <a:prstTxWarp prst="textNoShape">
              <a:avLst/>
            </a:prstTxWarp>
          </a:bodyPr>
          <a:lstStyle>
            <a:lvl1pPr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72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4326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201" tIns="32761" rIns="65201" bIns="32761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72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326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201" tIns="32761" rIns="65201" bIns="32761" numCol="1" anchor="t" anchorCtr="0" compatLnSpc="1">
            <a:prstTxWarp prst="textNoShape">
              <a:avLst/>
            </a:prstTxWarp>
          </a:bodyPr>
          <a:lstStyle>
            <a:lvl1pPr algn="r">
              <a:defRPr kumimoji="0" sz="1100">
                <a:latin typeface="Arial" charset="0"/>
                <a:ea typeface="新細明體" pitchFamily="18" charset="-120"/>
              </a:defRPr>
            </a:lvl1pPr>
          </a:lstStyle>
          <a:p>
            <a:pPr defTabSz="677266" fontAlgn="base">
              <a:spcBef>
                <a:spcPct val="0"/>
              </a:spcBef>
              <a:spcAft>
                <a:spcPct val="0"/>
              </a:spcAft>
              <a:defRPr/>
            </a:pPr>
            <a:fld id="{2EACCD63-F8AE-4AC7-8A5D-2C5BA505815F}" type="slidenum">
              <a:rPr lang="en-US" altLang="zh-TW" smtClean="0">
                <a:solidFill>
                  <a:srgbClr val="000000"/>
                </a:solidFill>
              </a:rPr>
              <a:pPr defTabSz="67726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3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  <p:sldLayoutId id="21474847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5pPr>
      <a:lvl6pPr marL="338384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77266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15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54544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4162" indent="-25416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0356" indent="-21180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46707" indent="-169442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185090" indent="-169442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23769" indent="-169442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62491" indent="-16944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01116" indent="-16944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39862" indent="-16944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78505" indent="-16944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772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384" algn="l" defTabSz="6772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7266" algn="l" defTabSz="6772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5900" algn="l" defTabSz="6772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4544" algn="l" defTabSz="6772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3415" algn="l" defTabSz="6772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1797" algn="l" defTabSz="6772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0262" algn="l" defTabSz="6772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8991" algn="l" defTabSz="6772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3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66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66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66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6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6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388" y="77392"/>
            <a:ext cx="8243887" cy="9858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93" tIns="33261" rIns="66393" bIns="332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1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93" tIns="33261" rIns="66393" bIns="33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93" tIns="33261" rIns="66393" bIns="33261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/>
            </a:lvl1pPr>
          </a:lstStyle>
          <a:p>
            <a:pPr defTabSz="68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93" tIns="33261" rIns="66393" bIns="332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/>
            </a:lvl1pPr>
          </a:lstStyle>
          <a:p>
            <a:pPr defTabSz="68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6393" tIns="33261" rIns="66393" bIns="332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 smtClean="0"/>
            </a:lvl1pPr>
          </a:lstStyle>
          <a:p>
            <a:pPr defTabSz="680666" fontAlgn="base">
              <a:spcBef>
                <a:spcPct val="0"/>
              </a:spcBef>
              <a:spcAft>
                <a:spcPct val="0"/>
              </a:spcAft>
              <a:defRPr/>
            </a:pPr>
            <a:fld id="{58302E24-8EE5-446B-878C-B3F6976A8497}" type="slidenum">
              <a:rPr lang="en-US" altLang="zh-TW" smtClean="0">
                <a:solidFill>
                  <a:srgbClr val="006699"/>
                </a:solidFill>
              </a:rPr>
              <a:pPr defTabSz="68066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7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PMingLiU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5pPr>
      <a:lvl6pPr marL="34018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066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100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133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362" indent="-25536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PMingLiU" pitchFamily="18" charset="-120"/>
          <a:cs typeface="+mn-cs"/>
        </a:defRPr>
      </a:lvl1pPr>
      <a:lvl2pPr marL="553056" indent="-21280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PMingLiU" pitchFamily="18" charset="-120"/>
        </a:defRPr>
      </a:lvl2pPr>
      <a:lvl3pPr marL="850907" indent="-170242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PMingLiU" pitchFamily="18" charset="-120"/>
        </a:defRPr>
      </a:lvl3pPr>
      <a:lvl4pPr marL="1191090" indent="-170242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PMingLiU" pitchFamily="18" charset="-120"/>
        </a:defRPr>
      </a:lvl4pPr>
      <a:lvl5pPr marL="1531369" indent="-170242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PMingLiU" pitchFamily="18" charset="-120"/>
        </a:defRPr>
      </a:lvl5pPr>
      <a:lvl6pPr marL="1871790" indent="-17024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2116" indent="-17024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2462" indent="-17024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2905" indent="-17024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06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184" algn="l" defTabSz="6806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666" algn="l" defTabSz="6806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000" algn="l" defTabSz="6806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1332" algn="l" defTabSz="6806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1815" algn="l" defTabSz="6806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1997" algn="l" defTabSz="6806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2182" algn="l" defTabSz="6806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2547" algn="l" defTabSz="6806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876" y="61"/>
            <a:ext cx="2833688" cy="5142310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175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175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175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1756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1756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5124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774" y="77454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856" tIns="43929" rIns="87856" bIns="4392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435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856" tIns="43929" rIns="87856" bIns="439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124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856" tIns="43929" rIns="87856" bIns="43929" numCol="1" anchor="t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a typeface="新細明體" pitchFamily="18" charset="-120"/>
              </a:defRPr>
            </a:lvl1pPr>
          </a:lstStyle>
          <a:p>
            <a:pPr defTabSz="9017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  <a:sym typeface="Arial"/>
            </a:endParaRPr>
          </a:p>
        </p:txBody>
      </p:sp>
      <p:sp>
        <p:nvSpPr>
          <p:cNvPr id="5124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856" tIns="43929" rIns="87856" bIns="43929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a typeface="新細明體" pitchFamily="18" charset="-120"/>
              </a:defRPr>
            </a:lvl1pPr>
          </a:lstStyle>
          <a:p>
            <a:pPr defTabSz="9017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  <a:sym typeface="Arial"/>
            </a:endParaRPr>
          </a:p>
        </p:txBody>
      </p:sp>
      <p:sp>
        <p:nvSpPr>
          <p:cNvPr id="5124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856" tIns="43929" rIns="87856" bIns="43929" numCol="1" anchor="t" anchorCtr="0" compatLnSpc="1">
            <a:prstTxWarp prst="textNoShape">
              <a:avLst/>
            </a:prstTxWarp>
          </a:bodyPr>
          <a:lstStyle>
            <a:lvl1pPr algn="r">
              <a:defRPr kumimoji="0" sz="1400" smtClean="0">
                <a:ea typeface="新細明體" pitchFamily="18" charset="-120"/>
              </a:defRPr>
            </a:lvl1pPr>
          </a:lstStyle>
          <a:p>
            <a:pPr defTabSz="901756" fontAlgn="base">
              <a:spcBef>
                <a:spcPct val="0"/>
              </a:spcBef>
              <a:spcAft>
                <a:spcPct val="0"/>
              </a:spcAft>
              <a:defRPr/>
            </a:pPr>
            <a:fld id="{F8654489-F715-4185-B16D-0435F93AF9BD}" type="slidenum">
              <a:rPr lang="en-US" altLang="zh-TW" smtClean="0">
                <a:solidFill>
                  <a:srgbClr val="006699"/>
                </a:solidFill>
                <a:sym typeface="Arial"/>
              </a:rPr>
              <a:pPr defTabSz="90175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6699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79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  <p:sldLayoutId id="2147484769" r:id="rId10"/>
    <p:sldLayoutId id="2147484770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45083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6pPr>
      <a:lvl7pPr marL="90175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7pPr>
      <a:lvl8pPr marL="135256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8pPr>
      <a:lvl9pPr marL="180350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9pPr>
    </p:titleStyle>
    <p:bodyStyle>
      <a:lvl1pPr marL="337844" indent="-337844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2833" indent="-281816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27124" indent="-22522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78152" indent="-225228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28737" indent="-225228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79446" indent="-22522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30411" indent="-22522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81311" indent="-22522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32130" indent="-22522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1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36" algn="l" defTabSz="901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756" algn="l" defTabSz="901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64" algn="l" defTabSz="901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3509" algn="l" defTabSz="901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3986" algn="l" defTabSz="901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4941" algn="l" defTabSz="901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5808" algn="l" defTabSz="901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6755" algn="l" defTabSz="901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119" tIns="44059" rIns="88119" bIns="440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216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119" tIns="44059" rIns="88119" bIns="440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044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119" tIns="44059" rIns="88119" bIns="4405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defTabSz="9041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4044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119" tIns="44059" rIns="88119" bIns="4405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defTabSz="9041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044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119" tIns="44059" rIns="88119" bIns="4405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defTabSz="904186" fontAlgn="base">
              <a:spcBef>
                <a:spcPct val="0"/>
              </a:spcBef>
              <a:spcAft>
                <a:spcPct val="0"/>
              </a:spcAft>
              <a:defRPr/>
            </a:pPr>
            <a:fld id="{E00AFD5C-073A-40B3-8DCE-B51DF2978995}" type="slidenum">
              <a:rPr lang="en-US" altLang="zh-TW" smtClean="0"/>
              <a:pPr defTabSz="9041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837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  <p:sldLayoutId id="2147484783" r:id="rId12"/>
    <p:sldLayoutId id="2147484784" r:id="rId13"/>
    <p:sldLayoutId id="214748478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202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0418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5616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08369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38816" indent="-338816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4777" indent="-282572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0148" indent="-225876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2364" indent="-225876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34245" indent="-225876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86142" indent="-225876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38318" indent="-225876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90383" indent="-225876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42498" indent="-225876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24" algn="l" defTabSz="90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186" algn="l" defTabSz="90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164" algn="l" defTabSz="90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369" algn="l" defTabSz="90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124" algn="l" defTabSz="90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231" algn="l" defTabSz="90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340" algn="l" defTabSz="90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475" algn="l" defTabSz="90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349" tIns="43674" rIns="87349" bIns="43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213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349" tIns="43674" rIns="87349" bIns="43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8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349" tIns="43674" rIns="87349" bIns="43674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ea typeface="新細明體" pitchFamily="18" charset="-120"/>
              </a:defRPr>
            </a:lvl1pPr>
          </a:lstStyle>
          <a:p>
            <a:pPr defTabSz="90483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3981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349" tIns="43674" rIns="87349" bIns="43674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a typeface="新細明體" pitchFamily="18" charset="-120"/>
              </a:defRPr>
            </a:lvl1pPr>
          </a:lstStyle>
          <a:p>
            <a:pPr defTabSz="90483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8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349" tIns="43674" rIns="87349" bIns="43674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新細明體" pitchFamily="18" charset="-120"/>
              </a:defRPr>
            </a:lvl1pPr>
          </a:lstStyle>
          <a:p>
            <a:pPr defTabSz="904838" fontAlgn="base">
              <a:spcBef>
                <a:spcPct val="0"/>
              </a:spcBef>
              <a:spcAft>
                <a:spcPct val="0"/>
              </a:spcAft>
              <a:defRPr/>
            </a:pPr>
            <a:fld id="{AAE53A0C-091A-4462-B820-8DA25401842F}" type="slidenum">
              <a:rPr lang="en-US" altLang="zh-TW" smtClean="0">
                <a:solidFill>
                  <a:srgbClr val="000000"/>
                </a:solidFill>
                <a:sym typeface="Arial"/>
              </a:rPr>
              <a:pPr defTabSz="90483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34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7" r:id="rId1"/>
    <p:sldLayoutId id="2147484788" r:id="rId2"/>
    <p:sldLayoutId id="2147484789" r:id="rId3"/>
    <p:sldLayoutId id="2147484790" r:id="rId4"/>
    <p:sldLayoutId id="2147484791" r:id="rId5"/>
    <p:sldLayoutId id="2147484792" r:id="rId6"/>
    <p:sldLayoutId id="2147484793" r:id="rId7"/>
    <p:sldLayoutId id="2147484794" r:id="rId8"/>
    <p:sldLayoutId id="2147484795" r:id="rId9"/>
    <p:sldLayoutId id="2147484796" r:id="rId10"/>
    <p:sldLayoutId id="2147484797" r:id="rId11"/>
    <p:sldLayoutId id="21474847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2343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0483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5715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0967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39077" indent="-339077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5299" indent="-282775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0960" indent="-22605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3495" indent="-2260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35724" indent="-22605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87940" indent="-22605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40449" indent="-22605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92819" indent="-22605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45282" indent="-22605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4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43" algn="l" defTabSz="904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838" algn="l" defTabSz="904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150" algn="l" defTabSz="904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674" algn="l" defTabSz="904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777" algn="l" defTabSz="904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189" algn="l" defTabSz="904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631" algn="l" defTabSz="904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085" algn="l" defTabSz="904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7876" y="154"/>
            <a:ext cx="2833688" cy="5142310"/>
            <a:chOff x="-5" y="0"/>
            <a:chExt cx="1785" cy="4319"/>
          </a:xfrm>
        </p:grpSpPr>
        <p:sp>
          <p:nvSpPr>
            <p:cNvPr id="4104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5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4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0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3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5367 w 217"/>
                  <a:gd name="T1" fmla="*/ 24656 h 210"/>
                  <a:gd name="T2" fmla="*/ 4288 w 217"/>
                  <a:gd name="T3" fmla="*/ 23312 h 210"/>
                  <a:gd name="T4" fmla="*/ 3080 w 217"/>
                  <a:gd name="T5" fmla="*/ 21285 h 210"/>
                  <a:gd name="T6" fmla="*/ 1789 w 217"/>
                  <a:gd name="T7" fmla="*/ 18614 h 210"/>
                  <a:gd name="T8" fmla="*/ 550 w 217"/>
                  <a:gd name="T9" fmla="*/ 15832 h 210"/>
                  <a:gd name="T10" fmla="*/ 0 w 217"/>
                  <a:gd name="T11" fmla="*/ 12811 h 210"/>
                  <a:gd name="T12" fmla="*/ 1 w 217"/>
                  <a:gd name="T13" fmla="*/ 9591 h 210"/>
                  <a:gd name="T14" fmla="*/ 1057 w 217"/>
                  <a:gd name="T15" fmla="*/ 6647 h 210"/>
                  <a:gd name="T16" fmla="*/ 3173 w 217"/>
                  <a:gd name="T17" fmla="*/ 4170 h 210"/>
                  <a:gd name="T18" fmla="*/ 5292 w 217"/>
                  <a:gd name="T19" fmla="*/ 2584 h 210"/>
                  <a:gd name="T20" fmla="*/ 7026 w 217"/>
                  <a:gd name="T21" fmla="*/ 1410 h 210"/>
                  <a:gd name="T22" fmla="*/ 8426 w 217"/>
                  <a:gd name="T23" fmla="*/ 794 h 210"/>
                  <a:gd name="T24" fmla="*/ 9523 w 217"/>
                  <a:gd name="T25" fmla="*/ 550 h 210"/>
                  <a:gd name="T26" fmla="*/ 10303 w 217"/>
                  <a:gd name="T27" fmla="*/ 550 h 210"/>
                  <a:gd name="T28" fmla="*/ 12154 w 217"/>
                  <a:gd name="T29" fmla="*/ 0 h 210"/>
                  <a:gd name="T30" fmla="*/ 17277 w 217"/>
                  <a:gd name="T31" fmla="*/ 977 h 210"/>
                  <a:gd name="T32" fmla="*/ 18704 w 217"/>
                  <a:gd name="T33" fmla="*/ 1410 h 210"/>
                  <a:gd name="T34" fmla="*/ 20108 w 217"/>
                  <a:gd name="T35" fmla="*/ 1791 h 210"/>
                  <a:gd name="T36" fmla="*/ 21313 w 217"/>
                  <a:gd name="T37" fmla="*/ 2203 h 210"/>
                  <a:gd name="T38" fmla="*/ 22229 w 217"/>
                  <a:gd name="T39" fmla="*/ 2708 h 210"/>
                  <a:gd name="T40" fmla="*/ 23231 w 217"/>
                  <a:gd name="T41" fmla="*/ 3179 h 210"/>
                  <a:gd name="T42" fmla="*/ 24019 w 217"/>
                  <a:gd name="T43" fmla="*/ 3728 h 210"/>
                  <a:gd name="T44" fmla="*/ 24638 w 217"/>
                  <a:gd name="T45" fmla="*/ 4445 h 210"/>
                  <a:gd name="T46" fmla="*/ 25363 w 217"/>
                  <a:gd name="T47" fmla="*/ 5313 h 210"/>
                  <a:gd name="T48" fmla="*/ 24019 w 217"/>
                  <a:gd name="T49" fmla="*/ 4754 h 210"/>
                  <a:gd name="T50" fmla="*/ 22732 w 217"/>
                  <a:gd name="T51" fmla="*/ 4235 h 210"/>
                  <a:gd name="T52" fmla="*/ 21435 w 217"/>
                  <a:gd name="T53" fmla="*/ 3907 h 210"/>
                  <a:gd name="T54" fmla="*/ 20108 w 217"/>
                  <a:gd name="T55" fmla="*/ 3474 h 210"/>
                  <a:gd name="T56" fmla="*/ 19053 w 217"/>
                  <a:gd name="T57" fmla="*/ 3179 h 210"/>
                  <a:gd name="T58" fmla="*/ 17951 w 217"/>
                  <a:gd name="T59" fmla="*/ 3081 h 210"/>
                  <a:gd name="T60" fmla="*/ 16680 w 217"/>
                  <a:gd name="T61" fmla="*/ 2890 h 210"/>
                  <a:gd name="T62" fmla="*/ 15627 w 217"/>
                  <a:gd name="T63" fmla="*/ 2890 h 210"/>
                  <a:gd name="T64" fmla="*/ 14617 w 217"/>
                  <a:gd name="T65" fmla="*/ 2890 h 210"/>
                  <a:gd name="T66" fmla="*/ 13561 w 217"/>
                  <a:gd name="T67" fmla="*/ 2935 h 210"/>
                  <a:gd name="T68" fmla="*/ 12477 w 217"/>
                  <a:gd name="T69" fmla="*/ 3179 h 210"/>
                  <a:gd name="T70" fmla="*/ 11564 w 217"/>
                  <a:gd name="T71" fmla="*/ 3443 h 210"/>
                  <a:gd name="T72" fmla="*/ 10632 w 217"/>
                  <a:gd name="T73" fmla="*/ 3907 h 210"/>
                  <a:gd name="T74" fmla="*/ 9537 w 217"/>
                  <a:gd name="T75" fmla="*/ 4235 h 210"/>
                  <a:gd name="T76" fmla="*/ 8650 w 217"/>
                  <a:gd name="T77" fmla="*/ 4789 h 210"/>
                  <a:gd name="T78" fmla="*/ 7741 w 217"/>
                  <a:gd name="T79" fmla="*/ 5379 h 210"/>
                  <a:gd name="T80" fmla="*/ 6085 w 217"/>
                  <a:gd name="T81" fmla="*/ 7168 h 210"/>
                  <a:gd name="T82" fmla="*/ 4952 w 217"/>
                  <a:gd name="T83" fmla="*/ 9374 h 210"/>
                  <a:gd name="T84" fmla="*/ 4288 w 217"/>
                  <a:gd name="T85" fmla="*/ 12116 h 210"/>
                  <a:gd name="T86" fmla="*/ 4050 w 217"/>
                  <a:gd name="T87" fmla="*/ 14814 h 210"/>
                  <a:gd name="T88" fmla="*/ 4050 w 217"/>
                  <a:gd name="T89" fmla="*/ 17811 h 210"/>
                  <a:gd name="T90" fmla="*/ 4443 w 217"/>
                  <a:gd name="T91" fmla="*/ 20402 h 210"/>
                  <a:gd name="T92" fmla="*/ 4783 w 217"/>
                  <a:gd name="T93" fmla="*/ 22781 h 210"/>
                  <a:gd name="T94" fmla="*/ 5367 w 217"/>
                  <a:gd name="T95" fmla="*/ 24656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2428 w 182"/>
                  <a:gd name="T1" fmla="*/ 0 h 213"/>
                  <a:gd name="T2" fmla="*/ 12759 w 182"/>
                  <a:gd name="T3" fmla="*/ 244 h 213"/>
                  <a:gd name="T4" fmla="*/ 13473 w 182"/>
                  <a:gd name="T5" fmla="*/ 989 h 213"/>
                  <a:gd name="T6" fmla="*/ 14489 w 182"/>
                  <a:gd name="T7" fmla="*/ 2223 h 213"/>
                  <a:gd name="T8" fmla="*/ 15651 w 182"/>
                  <a:gd name="T9" fmla="*/ 4021 h 213"/>
                  <a:gd name="T10" fmla="*/ 16539 w 182"/>
                  <a:gd name="T11" fmla="*/ 6253 h 213"/>
                  <a:gd name="T12" fmla="*/ 17129 w 182"/>
                  <a:gd name="T13" fmla="*/ 9215 h 213"/>
                  <a:gd name="T14" fmla="*/ 17129 w 182"/>
                  <a:gd name="T15" fmla="*/ 12713 h 213"/>
                  <a:gd name="T16" fmla="*/ 16412 w 182"/>
                  <a:gd name="T17" fmla="*/ 16840 h 213"/>
                  <a:gd name="T18" fmla="*/ 16011 w 182"/>
                  <a:gd name="T19" fmla="*/ 17990 h 213"/>
                  <a:gd name="T20" fmla="*/ 15514 w 182"/>
                  <a:gd name="T21" fmla="*/ 18940 h 213"/>
                  <a:gd name="T22" fmla="*/ 14979 w 182"/>
                  <a:gd name="T23" fmla="*/ 19977 h 213"/>
                  <a:gd name="T24" fmla="*/ 14257 w 182"/>
                  <a:gd name="T25" fmla="*/ 20889 h 213"/>
                  <a:gd name="T26" fmla="*/ 13296 w 182"/>
                  <a:gd name="T27" fmla="*/ 21761 h 213"/>
                  <a:gd name="T28" fmla="*/ 12507 w 182"/>
                  <a:gd name="T29" fmla="*/ 22419 h 213"/>
                  <a:gd name="T30" fmla="*/ 11659 w 182"/>
                  <a:gd name="T31" fmla="*/ 23057 h 213"/>
                  <a:gd name="T32" fmla="*/ 10453 w 182"/>
                  <a:gd name="T33" fmla="*/ 23569 h 213"/>
                  <a:gd name="T34" fmla="*/ 9359 w 182"/>
                  <a:gd name="T35" fmla="*/ 23822 h 213"/>
                  <a:gd name="T36" fmla="*/ 8266 w 182"/>
                  <a:gd name="T37" fmla="*/ 24125 h 213"/>
                  <a:gd name="T38" fmla="*/ 6992 w 182"/>
                  <a:gd name="T39" fmla="*/ 24351 h 213"/>
                  <a:gd name="T40" fmla="*/ 5626 w 182"/>
                  <a:gd name="T41" fmla="*/ 24351 h 213"/>
                  <a:gd name="T42" fmla="*/ 4166 w 182"/>
                  <a:gd name="T43" fmla="*/ 24125 h 213"/>
                  <a:gd name="T44" fmla="*/ 2856 w 182"/>
                  <a:gd name="T45" fmla="*/ 23822 h 213"/>
                  <a:gd name="T46" fmla="*/ 1337 w 182"/>
                  <a:gd name="T47" fmla="*/ 23301 h 213"/>
                  <a:gd name="T48" fmla="*/ 0 w 182"/>
                  <a:gd name="T49" fmla="*/ 22682 h 213"/>
                  <a:gd name="T50" fmla="*/ 1277 w 182"/>
                  <a:gd name="T51" fmla="*/ 23569 h 213"/>
                  <a:gd name="T52" fmla="*/ 2531 w 182"/>
                  <a:gd name="T53" fmla="*/ 24125 h 213"/>
                  <a:gd name="T54" fmla="*/ 3809 w 182"/>
                  <a:gd name="T55" fmla="*/ 24724 h 213"/>
                  <a:gd name="T56" fmla="*/ 4879 w 182"/>
                  <a:gd name="T57" fmla="*/ 25156 h 213"/>
                  <a:gd name="T58" fmla="*/ 5997 w 182"/>
                  <a:gd name="T59" fmla="*/ 25516 h 213"/>
                  <a:gd name="T60" fmla="*/ 7228 w 182"/>
                  <a:gd name="T61" fmla="*/ 25659 h 213"/>
                  <a:gd name="T62" fmla="*/ 8279 w 182"/>
                  <a:gd name="T63" fmla="*/ 25704 h 213"/>
                  <a:gd name="T64" fmla="*/ 9409 w 182"/>
                  <a:gd name="T65" fmla="*/ 25704 h 213"/>
                  <a:gd name="T66" fmla="*/ 10405 w 182"/>
                  <a:gd name="T67" fmla="*/ 25659 h 213"/>
                  <a:gd name="T68" fmla="*/ 11401 w 182"/>
                  <a:gd name="T69" fmla="*/ 25419 h 213"/>
                  <a:gd name="T70" fmla="*/ 12264 w 182"/>
                  <a:gd name="T71" fmla="*/ 25156 h 213"/>
                  <a:gd name="T72" fmla="*/ 13181 w 182"/>
                  <a:gd name="T73" fmla="*/ 24902 h 213"/>
                  <a:gd name="T74" fmla="*/ 14013 w 182"/>
                  <a:gd name="T75" fmla="*/ 24594 h 213"/>
                  <a:gd name="T76" fmla="*/ 14800 w 182"/>
                  <a:gd name="T77" fmla="*/ 24044 h 213"/>
                  <a:gd name="T78" fmla="*/ 15514 w 182"/>
                  <a:gd name="T79" fmla="*/ 23569 h 213"/>
                  <a:gd name="T80" fmla="*/ 16172 w 182"/>
                  <a:gd name="T81" fmla="*/ 23057 h 213"/>
                  <a:gd name="T82" fmla="*/ 18005 w 182"/>
                  <a:gd name="T83" fmla="*/ 21251 h 213"/>
                  <a:gd name="T84" fmla="*/ 19269 w 182"/>
                  <a:gd name="T85" fmla="*/ 19465 h 213"/>
                  <a:gd name="T86" fmla="*/ 20017 w 182"/>
                  <a:gd name="T87" fmla="*/ 17397 h 213"/>
                  <a:gd name="T88" fmla="*/ 20427 w 182"/>
                  <a:gd name="T89" fmla="*/ 15504 h 213"/>
                  <a:gd name="T90" fmla="*/ 20674 w 182"/>
                  <a:gd name="T91" fmla="*/ 13461 h 213"/>
                  <a:gd name="T92" fmla="*/ 20674 w 182"/>
                  <a:gd name="T93" fmla="*/ 11442 h 213"/>
                  <a:gd name="T94" fmla="*/ 20773 w 182"/>
                  <a:gd name="T95" fmla="*/ 9554 h 213"/>
                  <a:gd name="T96" fmla="*/ 19677 w 182"/>
                  <a:gd name="T97" fmla="*/ 5574 h 213"/>
                  <a:gd name="T98" fmla="*/ 17817 w 182"/>
                  <a:gd name="T99" fmla="*/ 2481 h 213"/>
                  <a:gd name="T100" fmla="*/ 17157 w 182"/>
                  <a:gd name="T101" fmla="*/ 2223 h 213"/>
                  <a:gd name="T102" fmla="*/ 16784 w 182"/>
                  <a:gd name="T103" fmla="*/ 1844 h 213"/>
                  <a:gd name="T104" fmla="*/ 16172 w 182"/>
                  <a:gd name="T105" fmla="*/ 1541 h 213"/>
                  <a:gd name="T106" fmla="*/ 15747 w 182"/>
                  <a:gd name="T107" fmla="*/ 1330 h 213"/>
                  <a:gd name="T108" fmla="*/ 15048 w 182"/>
                  <a:gd name="T109" fmla="*/ 1066 h 213"/>
                  <a:gd name="T110" fmla="*/ 14361 w 182"/>
                  <a:gd name="T111" fmla="*/ 737 h 213"/>
                  <a:gd name="T112" fmla="*/ 13545 w 182"/>
                  <a:gd name="T113" fmla="*/ 353 h 213"/>
                  <a:gd name="T114" fmla="*/ 1242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2 w 128"/>
                  <a:gd name="T5" fmla="*/ 1 h 217"/>
                  <a:gd name="T6" fmla="*/ 2 w 128"/>
                  <a:gd name="T7" fmla="*/ 1 h 217"/>
                  <a:gd name="T8" fmla="*/ 2 w 128"/>
                  <a:gd name="T9" fmla="*/ 1 h 217"/>
                  <a:gd name="T10" fmla="*/ 2 w 128"/>
                  <a:gd name="T11" fmla="*/ 1 h 217"/>
                  <a:gd name="T12" fmla="*/ 2 w 128"/>
                  <a:gd name="T13" fmla="*/ 2 h 217"/>
                  <a:gd name="T14" fmla="*/ 1 w 128"/>
                  <a:gd name="T15" fmla="*/ 2 h 217"/>
                  <a:gd name="T16" fmla="*/ 1 w 128"/>
                  <a:gd name="T17" fmla="*/ 3 h 217"/>
                  <a:gd name="T18" fmla="*/ 1 w 128"/>
                  <a:gd name="T19" fmla="*/ 3 h 217"/>
                  <a:gd name="T20" fmla="*/ 1 w 128"/>
                  <a:gd name="T21" fmla="*/ 3 h 217"/>
                  <a:gd name="T22" fmla="*/ 1 w 128"/>
                  <a:gd name="T23" fmla="*/ 3 h 217"/>
                  <a:gd name="T24" fmla="*/ 1 w 128"/>
                  <a:gd name="T25" fmla="*/ 3 h 217"/>
                  <a:gd name="T26" fmla="*/ 1 w 128"/>
                  <a:gd name="T27" fmla="*/ 3 h 217"/>
                  <a:gd name="T28" fmla="*/ 1 w 128"/>
                  <a:gd name="T29" fmla="*/ 3 h 217"/>
                  <a:gd name="T30" fmla="*/ 0 w 128"/>
                  <a:gd name="T31" fmla="*/ 2 h 217"/>
                  <a:gd name="T32" fmla="*/ 1 w 128"/>
                  <a:gd name="T33" fmla="*/ 2 h 217"/>
                  <a:gd name="T34" fmla="*/ 1 w 128"/>
                  <a:gd name="T35" fmla="*/ 2 h 217"/>
                  <a:gd name="T36" fmla="*/ 1 w 128"/>
                  <a:gd name="T37" fmla="*/ 2 h 217"/>
                  <a:gd name="T38" fmla="*/ 1 w 128"/>
                  <a:gd name="T39" fmla="*/ 2 h 217"/>
                  <a:gd name="T40" fmla="*/ 1 w 128"/>
                  <a:gd name="T41" fmla="*/ 2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2 w 117"/>
                  <a:gd name="T19" fmla="*/ 1 h 132"/>
                  <a:gd name="T20" fmla="*/ 2 w 117"/>
                  <a:gd name="T21" fmla="*/ 1 h 132"/>
                  <a:gd name="T22" fmla="*/ 2 w 117"/>
                  <a:gd name="T23" fmla="*/ 1 h 132"/>
                  <a:gd name="T24" fmla="*/ 2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2 w 117"/>
                  <a:gd name="T47" fmla="*/ 1 h 132"/>
                  <a:gd name="T48" fmla="*/ 2 w 117"/>
                  <a:gd name="T49" fmla="*/ 1 h 132"/>
                  <a:gd name="T50" fmla="*/ 2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grpSp>
            <p:nvGrpSpPr>
              <p:cNvPr id="413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14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2 h 564"/>
                    <a:gd name="T14" fmla="*/ 1 w 207"/>
                    <a:gd name="T15" fmla="*/ 2 h 564"/>
                    <a:gd name="T16" fmla="*/ 1 w 207"/>
                    <a:gd name="T17" fmla="*/ 2 h 564"/>
                    <a:gd name="T18" fmla="*/ 1 w 207"/>
                    <a:gd name="T19" fmla="*/ 3 h 564"/>
                    <a:gd name="T20" fmla="*/ 1 w 207"/>
                    <a:gd name="T21" fmla="*/ 3 h 564"/>
                    <a:gd name="T22" fmla="*/ 1 w 207"/>
                    <a:gd name="T23" fmla="*/ 3 h 564"/>
                    <a:gd name="T24" fmla="*/ 1 w 207"/>
                    <a:gd name="T25" fmla="*/ 4 h 564"/>
                    <a:gd name="T26" fmla="*/ 1 w 207"/>
                    <a:gd name="T27" fmla="*/ 4 h 564"/>
                    <a:gd name="T28" fmla="*/ 1 w 207"/>
                    <a:gd name="T29" fmla="*/ 4 h 564"/>
                    <a:gd name="T30" fmla="*/ 1 w 207"/>
                    <a:gd name="T31" fmla="*/ 4 h 564"/>
                    <a:gd name="T32" fmla="*/ 1 w 207"/>
                    <a:gd name="T33" fmla="*/ 5 h 564"/>
                    <a:gd name="T34" fmla="*/ 1 w 207"/>
                    <a:gd name="T35" fmla="*/ 4 h 564"/>
                    <a:gd name="T36" fmla="*/ 1 w 207"/>
                    <a:gd name="T37" fmla="*/ 4 h 564"/>
                    <a:gd name="T38" fmla="*/ 1 w 207"/>
                    <a:gd name="T39" fmla="*/ 3 h 564"/>
                    <a:gd name="T40" fmla="*/ 1 w 207"/>
                    <a:gd name="T41" fmla="*/ 3 h 564"/>
                    <a:gd name="T42" fmla="*/ 1 w 207"/>
                    <a:gd name="T43" fmla="*/ 3 h 564"/>
                    <a:gd name="T44" fmla="*/ 1 w 207"/>
                    <a:gd name="T45" fmla="*/ 3 h 564"/>
                    <a:gd name="T46" fmla="*/ 1 w 207"/>
                    <a:gd name="T47" fmla="*/ 2 h 564"/>
                    <a:gd name="T48" fmla="*/ 1 w 207"/>
                    <a:gd name="T49" fmla="*/ 2 h 564"/>
                    <a:gd name="T50" fmla="*/ 1 w 207"/>
                    <a:gd name="T51" fmla="*/ 2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281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2 h 232"/>
                    <a:gd name="T10" fmla="*/ 1 w 47"/>
                    <a:gd name="T11" fmla="*/ 2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281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2281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108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131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2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3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09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1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10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125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6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7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228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1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8 w 109"/>
                <a:gd name="T3" fmla="*/ 1 h 156"/>
                <a:gd name="T4" fmla="*/ 222 w 109"/>
                <a:gd name="T5" fmla="*/ 5 h 156"/>
                <a:gd name="T6" fmla="*/ 443 w 109"/>
                <a:gd name="T7" fmla="*/ 28 h 156"/>
                <a:gd name="T8" fmla="*/ 701 w 109"/>
                <a:gd name="T9" fmla="*/ 59 h 156"/>
                <a:gd name="T10" fmla="*/ 937 w 109"/>
                <a:gd name="T11" fmla="*/ 107 h 156"/>
                <a:gd name="T12" fmla="*/ 1153 w 109"/>
                <a:gd name="T13" fmla="*/ 173 h 156"/>
                <a:gd name="T14" fmla="*/ 1287 w 109"/>
                <a:gd name="T15" fmla="*/ 261 h 156"/>
                <a:gd name="T16" fmla="*/ 1319 w 109"/>
                <a:gd name="T17" fmla="*/ 383 h 156"/>
                <a:gd name="T18" fmla="*/ 1256 w 109"/>
                <a:gd name="T19" fmla="*/ 383 h 156"/>
                <a:gd name="T20" fmla="*/ 1194 w 109"/>
                <a:gd name="T21" fmla="*/ 383 h 156"/>
                <a:gd name="T22" fmla="*/ 1121 w 109"/>
                <a:gd name="T23" fmla="*/ 383 h 156"/>
                <a:gd name="T24" fmla="*/ 1037 w 109"/>
                <a:gd name="T25" fmla="*/ 371 h 156"/>
                <a:gd name="T26" fmla="*/ 977 w 109"/>
                <a:gd name="T27" fmla="*/ 370 h 156"/>
                <a:gd name="T28" fmla="*/ 899 w 109"/>
                <a:gd name="T29" fmla="*/ 364 h 156"/>
                <a:gd name="T30" fmla="*/ 793 w 109"/>
                <a:gd name="T31" fmla="*/ 351 h 156"/>
                <a:gd name="T32" fmla="*/ 701 w 109"/>
                <a:gd name="T33" fmla="*/ 338 h 156"/>
                <a:gd name="T34" fmla="*/ 639 w 109"/>
                <a:gd name="T35" fmla="*/ 306 h 156"/>
                <a:gd name="T36" fmla="*/ 639 w 109"/>
                <a:gd name="T37" fmla="*/ 272 h 156"/>
                <a:gd name="T38" fmla="*/ 672 w 109"/>
                <a:gd name="T39" fmla="*/ 233 h 156"/>
                <a:gd name="T40" fmla="*/ 705 w 109"/>
                <a:gd name="T41" fmla="*/ 193 h 156"/>
                <a:gd name="T42" fmla="*/ 672 w 109"/>
                <a:gd name="T43" fmla="*/ 151 h 156"/>
                <a:gd name="T44" fmla="*/ 579 w 109"/>
                <a:gd name="T45" fmla="*/ 104 h 156"/>
                <a:gd name="T46" fmla="*/ 378 w 109"/>
                <a:gd name="T47" fmla="*/ 5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9 w 54"/>
                <a:gd name="T5" fmla="*/ 3 h 40"/>
                <a:gd name="T6" fmla="*/ 177 w 54"/>
                <a:gd name="T7" fmla="*/ 22 h 40"/>
                <a:gd name="T8" fmla="*/ 295 w 54"/>
                <a:gd name="T9" fmla="*/ 30 h 40"/>
                <a:gd name="T10" fmla="*/ 395 w 54"/>
                <a:gd name="T11" fmla="*/ 37 h 40"/>
                <a:gd name="T12" fmla="*/ 500 w 54"/>
                <a:gd name="T13" fmla="*/ 43 h 40"/>
                <a:gd name="T14" fmla="*/ 611 w 54"/>
                <a:gd name="T15" fmla="*/ 46 h 40"/>
                <a:gd name="T16" fmla="*/ 737 w 54"/>
                <a:gd name="T17" fmla="*/ 40 h 40"/>
                <a:gd name="T18" fmla="*/ 721 w 54"/>
                <a:gd name="T19" fmla="*/ 63 h 40"/>
                <a:gd name="T20" fmla="*/ 680 w 54"/>
                <a:gd name="T21" fmla="*/ 84 h 40"/>
                <a:gd name="T22" fmla="*/ 603 w 54"/>
                <a:gd name="T23" fmla="*/ 97 h 40"/>
                <a:gd name="T24" fmla="*/ 495 w 54"/>
                <a:gd name="T25" fmla="*/ 102 h 40"/>
                <a:gd name="T26" fmla="*/ 379 w 54"/>
                <a:gd name="T27" fmla="*/ 101 h 40"/>
                <a:gd name="T28" fmla="*/ 254 w 54"/>
                <a:gd name="T29" fmla="*/ 82 h 40"/>
                <a:gd name="T30" fmla="*/ 133 w 54"/>
                <a:gd name="T31" fmla="*/ 5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8 h 237"/>
                <a:gd name="T4" fmla="*/ 120 w 257"/>
                <a:gd name="T5" fmla="*/ 76 h 237"/>
                <a:gd name="T6" fmla="*/ 276 w 257"/>
                <a:gd name="T7" fmla="*/ 117 h 237"/>
                <a:gd name="T8" fmla="*/ 494 w 257"/>
                <a:gd name="T9" fmla="*/ 151 h 237"/>
                <a:gd name="T10" fmla="*/ 799 w 257"/>
                <a:gd name="T11" fmla="*/ 183 h 237"/>
                <a:gd name="T12" fmla="*/ 1185 w 257"/>
                <a:gd name="T13" fmla="*/ 217 h 237"/>
                <a:gd name="T14" fmla="*/ 1679 w 257"/>
                <a:gd name="T15" fmla="*/ 248 h 237"/>
                <a:gd name="T16" fmla="*/ 2247 w 257"/>
                <a:gd name="T17" fmla="*/ 274 h 237"/>
                <a:gd name="T18" fmla="*/ 2978 w 257"/>
                <a:gd name="T19" fmla="*/ 299 h 237"/>
                <a:gd name="T20" fmla="*/ 3804 w 257"/>
                <a:gd name="T21" fmla="*/ 319 h 237"/>
                <a:gd name="T22" fmla="*/ 4685 w 257"/>
                <a:gd name="T23" fmla="*/ 337 h 237"/>
                <a:gd name="T24" fmla="*/ 5776 w 257"/>
                <a:gd name="T25" fmla="*/ 351 h 237"/>
                <a:gd name="T26" fmla="*/ 6966 w 257"/>
                <a:gd name="T27" fmla="*/ 360 h 237"/>
                <a:gd name="T28" fmla="*/ 8326 w 257"/>
                <a:gd name="T29" fmla="*/ 365 h 237"/>
                <a:gd name="T30" fmla="*/ 9732 w 257"/>
                <a:gd name="T31" fmla="*/ 363 h 237"/>
                <a:gd name="T32" fmla="*/ 11377 w 257"/>
                <a:gd name="T33" fmla="*/ 358 h 237"/>
                <a:gd name="T34" fmla="*/ 9935 w 257"/>
                <a:gd name="T35" fmla="*/ 349 h 237"/>
                <a:gd name="T36" fmla="*/ 8620 w 257"/>
                <a:gd name="T37" fmla="*/ 338 h 237"/>
                <a:gd name="T38" fmla="*/ 7528 w 257"/>
                <a:gd name="T39" fmla="*/ 326 h 237"/>
                <a:gd name="T40" fmla="*/ 6552 w 257"/>
                <a:gd name="T41" fmla="*/ 314 h 237"/>
                <a:gd name="T42" fmla="*/ 5662 w 257"/>
                <a:gd name="T43" fmla="*/ 298 h 237"/>
                <a:gd name="T44" fmla="*/ 4961 w 257"/>
                <a:gd name="T45" fmla="*/ 280 h 237"/>
                <a:gd name="T46" fmla="*/ 4314 w 257"/>
                <a:gd name="T47" fmla="*/ 261 h 237"/>
                <a:gd name="T48" fmla="*/ 3706 w 257"/>
                <a:gd name="T49" fmla="*/ 239 h 237"/>
                <a:gd name="T50" fmla="*/ 3160 w 257"/>
                <a:gd name="T51" fmla="*/ 217 h 237"/>
                <a:gd name="T52" fmla="*/ 2715 w 257"/>
                <a:gd name="T53" fmla="*/ 191 h 237"/>
                <a:gd name="T54" fmla="*/ 2333 w 257"/>
                <a:gd name="T55" fmla="*/ 165 h 237"/>
                <a:gd name="T56" fmla="*/ 1915 w 257"/>
                <a:gd name="T57" fmla="*/ 134 h 237"/>
                <a:gd name="T58" fmla="*/ 1460 w 257"/>
                <a:gd name="T59" fmla="*/ 105 h 237"/>
                <a:gd name="T60" fmla="*/ 1025 w 257"/>
                <a:gd name="T61" fmla="*/ 73 h 237"/>
                <a:gd name="T62" fmla="*/ 518 w 257"/>
                <a:gd name="T63" fmla="*/ 3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714 w 124"/>
                <a:gd name="T1" fmla="*/ 0 h 110"/>
                <a:gd name="T2" fmla="*/ 5938 w 124"/>
                <a:gd name="T3" fmla="*/ 192 h 110"/>
                <a:gd name="T4" fmla="*/ 5770 w 124"/>
                <a:gd name="T5" fmla="*/ 191 h 110"/>
                <a:gd name="T6" fmla="*/ 5126 w 124"/>
                <a:gd name="T7" fmla="*/ 187 h 110"/>
                <a:gd name="T8" fmla="*/ 4284 w 124"/>
                <a:gd name="T9" fmla="*/ 182 h 110"/>
                <a:gd name="T10" fmla="*/ 3274 w 124"/>
                <a:gd name="T11" fmla="*/ 177 h 110"/>
                <a:gd name="T12" fmla="*/ 2155 w 124"/>
                <a:gd name="T13" fmla="*/ 174 h 110"/>
                <a:gd name="T14" fmla="*/ 1224 w 124"/>
                <a:gd name="T15" fmla="*/ 175 h 110"/>
                <a:gd name="T16" fmla="*/ 435 w 124"/>
                <a:gd name="T17" fmla="*/ 183 h 110"/>
                <a:gd name="T18" fmla="*/ 0 w 124"/>
                <a:gd name="T19" fmla="*/ 196 h 110"/>
                <a:gd name="T20" fmla="*/ 178 w 124"/>
                <a:gd name="T21" fmla="*/ 175 h 110"/>
                <a:gd name="T22" fmla="*/ 391 w 124"/>
                <a:gd name="T23" fmla="*/ 159 h 110"/>
                <a:gd name="T24" fmla="*/ 789 w 124"/>
                <a:gd name="T25" fmla="*/ 146 h 110"/>
                <a:gd name="T26" fmla="*/ 1224 w 124"/>
                <a:gd name="T27" fmla="*/ 136 h 110"/>
                <a:gd name="T28" fmla="*/ 1735 w 124"/>
                <a:gd name="T29" fmla="*/ 128 h 110"/>
                <a:gd name="T30" fmla="*/ 2240 w 124"/>
                <a:gd name="T31" fmla="*/ 127 h 110"/>
                <a:gd name="T32" fmla="*/ 2809 w 124"/>
                <a:gd name="T33" fmla="*/ 127 h 110"/>
                <a:gd name="T34" fmla="*/ 3453 w 124"/>
                <a:gd name="T35" fmla="*/ 133 h 110"/>
                <a:gd name="T36" fmla="*/ 3499 w 124"/>
                <a:gd name="T37" fmla="*/ 127 h 110"/>
                <a:gd name="T38" fmla="*/ 3359 w 124"/>
                <a:gd name="T39" fmla="*/ 101 h 110"/>
                <a:gd name="T40" fmla="*/ 3205 w 124"/>
                <a:gd name="T41" fmla="*/ 68 h 110"/>
                <a:gd name="T42" fmla="*/ 3147 w 124"/>
                <a:gd name="T43" fmla="*/ 53 h 110"/>
                <a:gd name="T44" fmla="*/ 3017 w 124"/>
                <a:gd name="T45" fmla="*/ 53 h 110"/>
                <a:gd name="T46" fmla="*/ 2902 w 124"/>
                <a:gd name="T47" fmla="*/ 51 h 110"/>
                <a:gd name="T48" fmla="*/ 2809 w 124"/>
                <a:gd name="T49" fmla="*/ 45 h 110"/>
                <a:gd name="T50" fmla="*/ 2758 w 124"/>
                <a:gd name="T51" fmla="*/ 39 h 110"/>
                <a:gd name="T52" fmla="*/ 2758 w 124"/>
                <a:gd name="T53" fmla="*/ 32 h 110"/>
                <a:gd name="T54" fmla="*/ 2809 w 124"/>
                <a:gd name="T55" fmla="*/ 27 h 110"/>
                <a:gd name="T56" fmla="*/ 3181 w 124"/>
                <a:gd name="T57" fmla="*/ 8 h 110"/>
                <a:gd name="T58" fmla="*/ 371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40 w 109"/>
                <a:gd name="T3" fmla="*/ 1 h 156"/>
                <a:gd name="T4" fmla="*/ 856 w 109"/>
                <a:gd name="T5" fmla="*/ 5 h 156"/>
                <a:gd name="T6" fmla="*/ 1790 w 109"/>
                <a:gd name="T7" fmla="*/ 12 h 156"/>
                <a:gd name="T8" fmla="*/ 2829 w 109"/>
                <a:gd name="T9" fmla="*/ 37 h 156"/>
                <a:gd name="T10" fmla="*/ 3815 w 109"/>
                <a:gd name="T11" fmla="*/ 57 h 156"/>
                <a:gd name="T12" fmla="*/ 4680 w 109"/>
                <a:gd name="T13" fmla="*/ 97 h 156"/>
                <a:gd name="T14" fmla="*/ 5208 w 109"/>
                <a:gd name="T15" fmla="*/ 150 h 156"/>
                <a:gd name="T16" fmla="*/ 5312 w 109"/>
                <a:gd name="T17" fmla="*/ 216 h 156"/>
                <a:gd name="T18" fmla="*/ 5145 w 109"/>
                <a:gd name="T19" fmla="*/ 216 h 156"/>
                <a:gd name="T20" fmla="*/ 4862 w 109"/>
                <a:gd name="T21" fmla="*/ 216 h 156"/>
                <a:gd name="T22" fmla="*/ 4533 w 109"/>
                <a:gd name="T23" fmla="*/ 216 h 156"/>
                <a:gd name="T24" fmla="*/ 4235 w 109"/>
                <a:gd name="T25" fmla="*/ 213 h 156"/>
                <a:gd name="T26" fmla="*/ 3939 w 109"/>
                <a:gd name="T27" fmla="*/ 212 h 156"/>
                <a:gd name="T28" fmla="*/ 3609 w 109"/>
                <a:gd name="T29" fmla="*/ 208 h 156"/>
                <a:gd name="T30" fmla="*/ 3214 w 109"/>
                <a:gd name="T31" fmla="*/ 202 h 156"/>
                <a:gd name="T32" fmla="*/ 2829 w 109"/>
                <a:gd name="T33" fmla="*/ 194 h 156"/>
                <a:gd name="T34" fmla="*/ 2573 w 109"/>
                <a:gd name="T35" fmla="*/ 174 h 156"/>
                <a:gd name="T36" fmla="*/ 2573 w 109"/>
                <a:gd name="T37" fmla="*/ 154 h 156"/>
                <a:gd name="T38" fmla="*/ 2750 w 109"/>
                <a:gd name="T39" fmla="*/ 134 h 156"/>
                <a:gd name="T40" fmla="*/ 2913 w 109"/>
                <a:gd name="T41" fmla="*/ 110 h 156"/>
                <a:gd name="T42" fmla="*/ 2750 w 109"/>
                <a:gd name="T43" fmla="*/ 88 h 156"/>
                <a:gd name="T44" fmla="*/ 2359 w 109"/>
                <a:gd name="T45" fmla="*/ 56 h 156"/>
                <a:gd name="T46" fmla="*/ 1535 w 109"/>
                <a:gd name="T47" fmla="*/ 3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530 w 46"/>
                <a:gd name="T1" fmla="*/ 0 h 94"/>
                <a:gd name="T2" fmla="*/ 970 w 46"/>
                <a:gd name="T3" fmla="*/ 55 h 94"/>
                <a:gd name="T4" fmla="*/ 720 w 46"/>
                <a:gd name="T5" fmla="*/ 92 h 94"/>
                <a:gd name="T6" fmla="*/ 534 w 46"/>
                <a:gd name="T7" fmla="*/ 120 h 94"/>
                <a:gd name="T8" fmla="*/ 0 w 46"/>
                <a:gd name="T9" fmla="*/ 140 h 94"/>
                <a:gd name="T10" fmla="*/ 586 w 46"/>
                <a:gd name="T11" fmla="*/ 132 h 94"/>
                <a:gd name="T12" fmla="*/ 1135 w 46"/>
                <a:gd name="T13" fmla="*/ 122 h 94"/>
                <a:gd name="T14" fmla="*/ 1537 w 46"/>
                <a:gd name="T15" fmla="*/ 103 h 94"/>
                <a:gd name="T16" fmla="*/ 1934 w 46"/>
                <a:gd name="T17" fmla="*/ 85 h 94"/>
                <a:gd name="T18" fmla="*/ 2202 w 46"/>
                <a:gd name="T19" fmla="*/ 67 h 94"/>
                <a:gd name="T20" fmla="*/ 2229 w 46"/>
                <a:gd name="T21" fmla="*/ 43 h 94"/>
                <a:gd name="T22" fmla="*/ 2062 w 46"/>
                <a:gd name="T23" fmla="*/ 15 h 94"/>
                <a:gd name="T24" fmla="*/ 153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68 w 54"/>
                <a:gd name="T5" fmla="*/ 3 h 40"/>
                <a:gd name="T6" fmla="*/ 543 w 54"/>
                <a:gd name="T7" fmla="*/ 8 h 40"/>
                <a:gd name="T8" fmla="*/ 873 w 54"/>
                <a:gd name="T9" fmla="*/ 12 h 40"/>
                <a:gd name="T10" fmla="*/ 1231 w 54"/>
                <a:gd name="T11" fmla="*/ 15 h 40"/>
                <a:gd name="T12" fmla="*/ 1615 w 54"/>
                <a:gd name="T13" fmla="*/ 17 h 40"/>
                <a:gd name="T14" fmla="*/ 1919 w 54"/>
                <a:gd name="T15" fmla="*/ 18 h 40"/>
                <a:gd name="T16" fmla="*/ 2276 w 54"/>
                <a:gd name="T17" fmla="*/ 16 h 40"/>
                <a:gd name="T18" fmla="*/ 2247 w 54"/>
                <a:gd name="T19" fmla="*/ 38 h 40"/>
                <a:gd name="T20" fmla="*/ 2121 w 54"/>
                <a:gd name="T21" fmla="*/ 46 h 40"/>
                <a:gd name="T22" fmla="*/ 1868 w 54"/>
                <a:gd name="T23" fmla="*/ 51 h 40"/>
                <a:gd name="T24" fmla="*/ 1552 w 54"/>
                <a:gd name="T25" fmla="*/ 53 h 40"/>
                <a:gd name="T26" fmla="*/ 1164 w 54"/>
                <a:gd name="T27" fmla="*/ 52 h 40"/>
                <a:gd name="T28" fmla="*/ 788 w 54"/>
                <a:gd name="T29" fmla="*/ 45 h 40"/>
                <a:gd name="T30" fmla="*/ 407 w 54"/>
                <a:gd name="T31" fmla="*/ 3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96 w 596"/>
                <a:gd name="T1" fmla="*/ 542 h 666"/>
                <a:gd name="T2" fmla="*/ 295 w 596"/>
                <a:gd name="T3" fmla="*/ 502 h 666"/>
                <a:gd name="T4" fmla="*/ 0 w 596"/>
                <a:gd name="T5" fmla="*/ 424 h 666"/>
                <a:gd name="T6" fmla="*/ 178 w 596"/>
                <a:gd name="T7" fmla="*/ 327 h 666"/>
                <a:gd name="T8" fmla="*/ 1240 w 596"/>
                <a:gd name="T9" fmla="*/ 222 h 666"/>
                <a:gd name="T10" fmla="*/ 3370 w 596"/>
                <a:gd name="T11" fmla="*/ 125 h 666"/>
                <a:gd name="T12" fmla="*/ 6965 w 596"/>
                <a:gd name="T13" fmla="*/ 44 h 666"/>
                <a:gd name="T14" fmla="*/ 12087 w 596"/>
                <a:gd name="T15" fmla="*/ 2 h 666"/>
                <a:gd name="T16" fmla="*/ 18638 w 596"/>
                <a:gd name="T17" fmla="*/ 9 h 666"/>
                <a:gd name="T18" fmla="*/ 23711 w 596"/>
                <a:gd name="T19" fmla="*/ 99 h 666"/>
                <a:gd name="T20" fmla="*/ 27140 w 596"/>
                <a:gd name="T21" fmla="*/ 242 h 666"/>
                <a:gd name="T22" fmla="*/ 28940 w 596"/>
                <a:gd name="T23" fmla="*/ 419 h 666"/>
                <a:gd name="T24" fmla="*/ 29163 w 596"/>
                <a:gd name="T25" fmla="*/ 602 h 666"/>
                <a:gd name="T26" fmla="*/ 27751 w 596"/>
                <a:gd name="T27" fmla="*/ 771 h 666"/>
                <a:gd name="T28" fmla="*/ 24832 w 596"/>
                <a:gd name="T29" fmla="*/ 903 h 666"/>
                <a:gd name="T30" fmla="*/ 20429 w 596"/>
                <a:gd name="T31" fmla="*/ 975 h 666"/>
                <a:gd name="T32" fmla="*/ 19063 w 596"/>
                <a:gd name="T33" fmla="*/ 968 h 666"/>
                <a:gd name="T34" fmla="*/ 21618 w 596"/>
                <a:gd name="T35" fmla="*/ 908 h 666"/>
                <a:gd name="T36" fmla="*/ 23606 w 596"/>
                <a:gd name="T37" fmla="*/ 798 h 666"/>
                <a:gd name="T38" fmla="*/ 24973 w 596"/>
                <a:gd name="T39" fmla="*/ 666 h 666"/>
                <a:gd name="T40" fmla="*/ 25458 w 596"/>
                <a:gd name="T41" fmla="*/ 522 h 666"/>
                <a:gd name="T42" fmla="*/ 25165 w 596"/>
                <a:gd name="T43" fmla="*/ 379 h 666"/>
                <a:gd name="T44" fmla="*/ 23742 w 596"/>
                <a:gd name="T45" fmla="*/ 255 h 666"/>
                <a:gd name="T46" fmla="*/ 21210 w 596"/>
                <a:gd name="T47" fmla="*/ 165 h 666"/>
                <a:gd name="T48" fmla="*/ 16718 w 596"/>
                <a:gd name="T49" fmla="*/ 109 h 666"/>
                <a:gd name="T50" fmla="*/ 12057 w 596"/>
                <a:gd name="T51" fmla="*/ 88 h 666"/>
                <a:gd name="T52" fmla="*/ 8532 w 596"/>
                <a:gd name="T53" fmla="*/ 103 h 666"/>
                <a:gd name="T54" fmla="*/ 5938 w 596"/>
                <a:gd name="T55" fmla="*/ 147 h 666"/>
                <a:gd name="T56" fmla="*/ 4108 w 596"/>
                <a:gd name="T57" fmla="*/ 218 h 666"/>
                <a:gd name="T58" fmla="*/ 2796 w 596"/>
                <a:gd name="T59" fmla="*/ 303 h 666"/>
                <a:gd name="T60" fmla="*/ 1955 w 596"/>
                <a:gd name="T61" fmla="*/ 399 h 666"/>
                <a:gd name="T62" fmla="*/ 1373 w 596"/>
                <a:gd name="T63" fmla="*/ 496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228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181" y="77454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602" tIns="33301" rIns="66602" bIns="3330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414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602" tIns="33301" rIns="66602" bIns="33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602" tIns="33301" rIns="66602" bIns="33301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28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602" tIns="33301" rIns="66602" bIns="3330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28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602" tIns="33301" rIns="66602" bIns="3330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2281" fontAlgn="base">
              <a:spcBef>
                <a:spcPct val="0"/>
              </a:spcBef>
              <a:spcAft>
                <a:spcPct val="0"/>
              </a:spcAft>
            </a:pPr>
            <a:fld id="{C519B4E2-B507-4C1E-88A3-1DCB5255333D}" type="slidenum">
              <a:rPr lang="en-US" altLang="zh-TW" smtClean="0"/>
              <a:pPr defTabSz="68228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28988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  <p:sldLayoutId id="2147484811" r:id="rId12"/>
    <p:sldLayoutId id="2147484812" r:id="rId13"/>
    <p:sldLayoutId id="2147484813" r:id="rId14"/>
    <p:sldLayoutId id="2147484814" r:id="rId15"/>
    <p:sldLayoutId id="2147484815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4103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228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342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456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932" indent="-25593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4339" indent="-21327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2902" indent="-170622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93940" indent="-170622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34979" indent="-170622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76221" indent="-1706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7362" indent="-1706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8502" indent="-1706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9745" indent="-1706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22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39" algn="l" defTabSz="6822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281" algn="l" defTabSz="6822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422" algn="l" defTabSz="6822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562" algn="l" defTabSz="6822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805" algn="l" defTabSz="6822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842" algn="l" defTabSz="6822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880" algn="l" defTabSz="6822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007" algn="l" defTabSz="6822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7590" tIns="43794" rIns="87590" bIns="43794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213"/>
            <a:ext cx="8229600" cy="3394472"/>
          </a:xfrm>
          <a:prstGeom prst="rect">
            <a:avLst/>
          </a:prstGeom>
        </p:spPr>
        <p:txBody>
          <a:bodyPr vert="horz" lIns="87590" tIns="43794" rIns="87590" bIns="43794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87590" tIns="43794" rIns="87590" bIns="437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5400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05400"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61" y="4767264"/>
            <a:ext cx="2895600" cy="273844"/>
          </a:xfrm>
          <a:prstGeom prst="rect">
            <a:avLst/>
          </a:prstGeom>
        </p:spPr>
        <p:txBody>
          <a:bodyPr vert="horz" lIns="87590" tIns="43794" rIns="87590" bIns="437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5400"/>
            <a:endParaRPr lang="zh-TW" alt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87590" tIns="43794" rIns="87590" bIns="437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5400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05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56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xStyles>
    <p:titleStyle>
      <a:lvl1pPr algn="ctr" defTabSz="905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302" indent="-339302" algn="l" defTabSz="905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749" indent="-282950" algn="l" defTabSz="905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660" indent="-226200" algn="l" defTabSz="905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470" indent="-226200" algn="l" defTabSz="905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999" indent="-226200" algn="l" defTabSz="905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490" indent="-226200" algn="l" defTabSz="905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2287" indent="-226200" algn="l" defTabSz="905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4919" indent="-226200" algn="l" defTabSz="905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682" indent="-226200" algn="l" defTabSz="905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05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618" algn="l" defTabSz="905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00" algn="l" defTabSz="905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000" algn="l" defTabSz="905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799" algn="l" defTabSz="905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202" algn="l" defTabSz="905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883" algn="l" defTabSz="905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606" algn="l" defTabSz="905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335" algn="l" defTabSz="905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876" y="64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372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372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372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37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37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208" y="77454"/>
            <a:ext cx="8243887" cy="9858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226" tIns="34183" rIns="68226" bIns="3418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252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26" tIns="34183" rIns="68226" bIns="341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226" tIns="34183" rIns="68226" bIns="34183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/>
            </a:lvl1pPr>
          </a:lstStyle>
          <a:p>
            <a:pPr defTabSz="68372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6300"/>
            <a:ext cx="2895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226" tIns="34183" rIns="68226" bIns="3418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/>
            </a:lvl1pPr>
          </a:lstStyle>
          <a:p>
            <a:pPr defTabSz="68372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226" tIns="34183" rIns="68226" bIns="3418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 smtClean="0"/>
            </a:lvl1pPr>
          </a:lstStyle>
          <a:p>
            <a:pPr defTabSz="683726" fontAlgn="base">
              <a:spcBef>
                <a:spcPct val="0"/>
              </a:spcBef>
              <a:spcAft>
                <a:spcPct val="0"/>
              </a:spcAft>
              <a:defRPr/>
            </a:pPr>
            <a:fld id="{58302E24-8EE5-446B-878C-B3F6976A8497}" type="slidenum">
              <a:rPr lang="en-US" altLang="zh-TW" smtClean="0">
                <a:solidFill>
                  <a:srgbClr val="006699"/>
                </a:solidFill>
              </a:rPr>
              <a:pPr defTabSz="68372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5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  <p:sldLayoutId id="2147484840" r:id="rId12"/>
    <p:sldLayoutId id="2147484841" r:id="rId13"/>
    <p:sldLayoutId id="2147484842" r:id="rId14"/>
    <p:sldLayoutId id="2147484843" r:id="rId15"/>
    <p:sldLayoutId id="2147484844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PMingLiU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5pPr>
      <a:lvl6pPr marL="34180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372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558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745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6442" indent="-25644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PMingLiU" pitchFamily="18" charset="-120"/>
          <a:cs typeface="+mn-cs"/>
        </a:defRPr>
      </a:lvl1pPr>
      <a:lvl2pPr marL="555505" indent="-21370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PMingLiU" pitchFamily="18" charset="-120"/>
        </a:defRPr>
      </a:lvl2pPr>
      <a:lvl3pPr marL="854687" indent="-170962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PMingLiU" pitchFamily="18" charset="-120"/>
        </a:defRPr>
      </a:lvl3pPr>
      <a:lvl4pPr marL="1196490" indent="-170962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PMingLiU" pitchFamily="18" charset="-120"/>
        </a:defRPr>
      </a:lvl4pPr>
      <a:lvl5pPr marL="1538294" indent="-170962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PMingLiU" pitchFamily="18" charset="-120"/>
        </a:defRPr>
      </a:lvl5pPr>
      <a:lvl6pPr marL="1880216" indent="-17096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2080" indent="-17096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63942" indent="-17096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05865" indent="-17096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3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04" algn="l" defTabSz="683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726" algn="l" defTabSz="683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589" algn="l" defTabSz="683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452" algn="l" defTabSz="683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375" algn="l" defTabSz="683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177" algn="l" defTabSz="683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2980" algn="l" defTabSz="683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4787" algn="l" defTabSz="683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-7810" y="150"/>
            <a:ext cx="2833688" cy="5142310"/>
            <a:chOff x="-5" y="0"/>
            <a:chExt cx="1785" cy="4319"/>
          </a:xfrm>
        </p:grpSpPr>
        <p:sp>
          <p:nvSpPr>
            <p:cNvPr id="615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615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619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9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9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15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615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618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8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8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8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8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grpSp>
            <p:nvGrpSpPr>
              <p:cNvPr id="618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618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765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618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765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619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765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615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6179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80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8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615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617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7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7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615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617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7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617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76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15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6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6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6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6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6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6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6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6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6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6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7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7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17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765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271" y="7754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671" tIns="44335" rIns="88671" bIns="443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478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671" tIns="44335" rIns="88671" bIns="443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671" tIns="44335" rIns="88671" bIns="44335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6699"/>
                </a:solidFill>
                <a:latin typeface="Verdana" pitchFamily="34" charset="0"/>
                <a:ea typeface="新細明體" pitchFamily="18" charset="-120"/>
              </a:defRPr>
            </a:lvl1pPr>
          </a:lstStyle>
          <a:p>
            <a:pPr defTabSz="9076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329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671" tIns="44335" rIns="88671" bIns="44335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6699"/>
                </a:solidFill>
                <a:latin typeface="Verdana" pitchFamily="34" charset="0"/>
                <a:ea typeface="新細明體" pitchFamily="18" charset="-120"/>
              </a:defRPr>
            </a:lvl1pPr>
          </a:lstStyle>
          <a:p>
            <a:pPr defTabSz="9076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671" tIns="44335" rIns="88671" bIns="44335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6699"/>
                </a:solidFill>
                <a:latin typeface="Verdana" pitchFamily="34" charset="0"/>
                <a:ea typeface="新細明體" pitchFamily="18" charset="-120"/>
              </a:defRPr>
            </a:lvl1pPr>
          </a:lstStyle>
          <a:p>
            <a:pPr defTabSz="907650" fontAlgn="base">
              <a:spcBef>
                <a:spcPct val="0"/>
              </a:spcBef>
              <a:spcAft>
                <a:spcPct val="0"/>
              </a:spcAft>
              <a:defRPr/>
            </a:pPr>
            <a:fld id="{96174DA3-5862-41CC-91DB-5B9E36D5C138}" type="slidenum">
              <a:rPr lang="en-US" altLang="zh-TW" smtClean="0"/>
              <a:pPr defTabSz="9076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629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57" r:id="rId12"/>
    <p:sldLayoutId id="2147484858" r:id="rId13"/>
    <p:sldLayoutId id="2147484859" r:id="rId14"/>
    <p:sldLayoutId id="2147484860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45371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6pPr>
      <a:lvl7pPr marL="90765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7pPr>
      <a:lvl8pPr marL="136140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8pPr>
      <a:lvl9pPr marL="181529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9pPr>
    </p:titleStyle>
    <p:bodyStyle>
      <a:lvl1pPr marL="340202" indent="-340202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7549" indent="-2836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4460" indent="-2268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8370" indent="-2268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42099" indent="-2268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95702" indent="-2268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49636" indent="-2268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03419" indent="-2268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57282" indent="-2268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7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718" algn="l" defTabSz="907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650" algn="l" defTabSz="907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400" algn="l" defTabSz="907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299" algn="l" defTabSz="907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900" algn="l" defTabSz="907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683" algn="l" defTabSz="907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516" algn="l" defTabSz="907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335" algn="l" defTabSz="907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144" tIns="45571" rIns="91144" bIns="45571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144" tIns="45571" rIns="91144" bIns="45571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144" tIns="45571" rIns="91144" bIns="455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5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545"/>
              <a:t>2023/8/26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144" tIns="45571" rIns="91144" bIns="455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5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144" tIns="45571" rIns="91144" bIns="455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5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545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1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0" indent="-342560" algn="l" defTabSz="9135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65" indent="-285484" algn="l" defTabSz="9135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8" indent="-228372" algn="l" defTabSz="913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80" indent="-228372" algn="l" defTabSz="9135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61" indent="-228372" algn="l" defTabSz="9135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06" indent="-228372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88" indent="-228372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51" indent="-228372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14" indent="-228372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6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08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8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28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877" y="106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85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85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85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853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365" y="7749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210" tIns="33151" rIns="66210" bIns="3315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444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210" tIns="33151" rIns="66210" bIns="33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210" tIns="33151" rIns="66210" bIns="33151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80853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61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210" tIns="33151" rIns="66210" bIns="33151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80853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210" tIns="33151" rIns="66210" bIns="33151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80853" fontAlgn="base">
              <a:spcBef>
                <a:spcPct val="0"/>
              </a:spcBef>
              <a:spcAft>
                <a:spcPct val="0"/>
              </a:spcAft>
            </a:pPr>
            <a:fld id="{0961175F-C5B0-405B-B55D-992B93FBE594}" type="slidenum">
              <a:rPr lang="en-US" altLang="zh-TW" smtClean="0">
                <a:solidFill>
                  <a:srgbClr val="006699"/>
                </a:solidFill>
              </a:rPr>
              <a:pPr defTabSz="68085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7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  <p:sldLayoutId id="2147484885" r:id="rId12"/>
    <p:sldLayoutId id="2147484886" r:id="rId13"/>
    <p:sldLayoutId id="2147484887" r:id="rId14"/>
    <p:sldLayoutId id="2147484888" r:id="rId15"/>
    <p:sldLayoutId id="2147484889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40283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0853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128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170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428" indent="-25542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3205" indent="-21285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1138" indent="-170286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91420" indent="-170286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31787" indent="-170286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72302" indent="-1702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2721" indent="-1702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3155" indent="-1702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3697" indent="-1702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08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283" algn="l" defTabSz="6808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853" algn="l" defTabSz="6808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280" algn="l" defTabSz="6808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1706" algn="l" defTabSz="6808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2277" algn="l" defTabSz="6808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2558" algn="l" defTabSz="6808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2842" algn="l" defTabSz="6808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3295" algn="l" defTabSz="6808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381" tIns="34289" rIns="68381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381" tIns="34289" rIns="68381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030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381" tIns="34289" rIns="68381" bIns="34289" numCol="1" anchor="t" anchorCtr="0" compatLnSpc="1">
            <a:prstTxWarp prst="textNoShape">
              <a:avLst/>
            </a:prstTxWarp>
          </a:bodyPr>
          <a:lstStyle>
            <a:lvl1pPr>
              <a:defRPr kumimoji="0" sz="11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68353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030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381" tIns="34289" rIns="68381" bIns="34289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68353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030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381" tIns="34289" rIns="68381" bIns="34289" numCol="1" anchor="t" anchorCtr="0" compatLnSpc="1">
            <a:prstTxWarp prst="textNoShape">
              <a:avLst/>
            </a:prstTxWarp>
          </a:bodyPr>
          <a:lstStyle>
            <a:lvl1pPr algn="r">
              <a:defRPr kumimoji="0" sz="11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683539" fontAlgn="base">
              <a:spcBef>
                <a:spcPct val="0"/>
              </a:spcBef>
              <a:spcAft>
                <a:spcPct val="0"/>
              </a:spcAft>
              <a:defRPr/>
            </a:pPr>
            <a:fld id="{090ABA51-E565-4B28-979C-DBC71335D6D3}" type="slidenum">
              <a:rPr lang="en-US" altLang="zh-TW" smtClean="0"/>
              <a:pPr defTabSz="68353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015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1" r:id="rId1"/>
    <p:sldLayoutId id="2147484892" r:id="rId2"/>
    <p:sldLayoutId id="2147484893" r:id="rId3"/>
    <p:sldLayoutId id="2147484894" r:id="rId4"/>
    <p:sldLayoutId id="2147484895" r:id="rId5"/>
    <p:sldLayoutId id="2147484896" r:id="rId6"/>
    <p:sldLayoutId id="2147484897" r:id="rId7"/>
    <p:sldLayoutId id="2147484898" r:id="rId8"/>
    <p:sldLayoutId id="2147484899" r:id="rId9"/>
    <p:sldLayoutId id="2147484900" r:id="rId10"/>
    <p:sldLayoutId id="2147484901" r:id="rId11"/>
    <p:sldLayoutId id="2147484902" r:id="rId12"/>
    <p:sldLayoutId id="21474849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5pPr>
      <a:lvl6pPr marL="341705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83539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25309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67078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6376" indent="-256376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5351" indent="-21364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4456" indent="-170918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96160" indent="-170918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37865" indent="-170918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79699" indent="-17091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1469" indent="-17091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63238" indent="-17091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05073" indent="-17091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35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705" algn="l" defTabSz="6835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539" algn="l" defTabSz="6835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309" algn="l" defTabSz="6835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078" algn="l" defTabSz="6835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8913" algn="l" defTabSz="6835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0616" algn="l" defTabSz="6835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2320" algn="l" defTabSz="6835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4039" algn="l" defTabSz="6835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45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54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54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54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54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423" y="77431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84" tIns="33261" rIns="66384" bIns="332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1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84" tIns="33261" rIns="66384" bIns="33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84" tIns="33261" rIns="66384" bIns="33261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80547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84" tIns="33261" rIns="66384" bIns="33261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80547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84" tIns="33261" rIns="66384" bIns="33261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80547" fontAlgn="base">
              <a:spcBef>
                <a:spcPct val="0"/>
              </a:spcBef>
              <a:spcAft>
                <a:spcPct val="0"/>
              </a:spcAft>
            </a:pPr>
            <a:fld id="{0961175F-C5B0-405B-B55D-992B93FBE594}" type="slidenum">
              <a:rPr lang="en-US" altLang="zh-TW" smtClean="0">
                <a:solidFill>
                  <a:srgbClr val="006699"/>
                </a:solidFill>
              </a:rPr>
              <a:pPr defTabSz="68054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2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4012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0547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0821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109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320" indent="-25532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2962" indent="-21276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0760" indent="-170214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90880" indent="-170214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31103" indent="-170214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71465" indent="-1702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1731" indent="-1702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2021" indent="-1702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2401" indent="-170214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05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121" algn="l" defTabSz="6805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547" algn="l" defTabSz="6805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821" algn="l" defTabSz="6805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1094" algn="l" defTabSz="6805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1521" algn="l" defTabSz="6805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1640" algn="l" defTabSz="6805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1762" algn="l" defTabSz="6805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2071" algn="l" defTabSz="6805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24F4A684-C5D5-4FC0-B99E-226A6E9E4F98}" type="slidenum">
              <a:rPr lang="en-US" altLang="zh-TW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5" r:id="rId1"/>
    <p:sldLayoutId id="2147484906" r:id="rId2"/>
    <p:sldLayoutId id="2147484907" r:id="rId3"/>
    <p:sldLayoutId id="2147484908" r:id="rId4"/>
    <p:sldLayoutId id="2147484909" r:id="rId5"/>
    <p:sldLayoutId id="2147484910" r:id="rId6"/>
    <p:sldLayoutId id="2147484911" r:id="rId7"/>
    <p:sldLayoutId id="2147484912" r:id="rId8"/>
    <p:sldLayoutId id="2147484913" r:id="rId9"/>
    <p:sldLayoutId id="2147484914" r:id="rId10"/>
    <p:sldLayoutId id="2147484915" r:id="rId11"/>
    <p:sldLayoutId id="2147484916" r:id="rId12"/>
    <p:sldLayoutId id="214748491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7938" y="57"/>
            <a:ext cx="2833688" cy="5142310"/>
            <a:chOff x="-5" y="0"/>
            <a:chExt cx="1785" cy="4319"/>
          </a:xfrm>
        </p:grpSpPr>
        <p:sp>
          <p:nvSpPr>
            <p:cNvPr id="4104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5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4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4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0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410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3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5367 w 217"/>
                  <a:gd name="T1" fmla="*/ 24656 h 210"/>
                  <a:gd name="T2" fmla="*/ 4288 w 217"/>
                  <a:gd name="T3" fmla="*/ 23312 h 210"/>
                  <a:gd name="T4" fmla="*/ 3080 w 217"/>
                  <a:gd name="T5" fmla="*/ 21285 h 210"/>
                  <a:gd name="T6" fmla="*/ 1789 w 217"/>
                  <a:gd name="T7" fmla="*/ 18614 h 210"/>
                  <a:gd name="T8" fmla="*/ 550 w 217"/>
                  <a:gd name="T9" fmla="*/ 15832 h 210"/>
                  <a:gd name="T10" fmla="*/ 0 w 217"/>
                  <a:gd name="T11" fmla="*/ 12811 h 210"/>
                  <a:gd name="T12" fmla="*/ 1 w 217"/>
                  <a:gd name="T13" fmla="*/ 9591 h 210"/>
                  <a:gd name="T14" fmla="*/ 1057 w 217"/>
                  <a:gd name="T15" fmla="*/ 6647 h 210"/>
                  <a:gd name="T16" fmla="*/ 3173 w 217"/>
                  <a:gd name="T17" fmla="*/ 4170 h 210"/>
                  <a:gd name="T18" fmla="*/ 5292 w 217"/>
                  <a:gd name="T19" fmla="*/ 2584 h 210"/>
                  <a:gd name="T20" fmla="*/ 7026 w 217"/>
                  <a:gd name="T21" fmla="*/ 1410 h 210"/>
                  <a:gd name="T22" fmla="*/ 8426 w 217"/>
                  <a:gd name="T23" fmla="*/ 794 h 210"/>
                  <a:gd name="T24" fmla="*/ 9523 w 217"/>
                  <a:gd name="T25" fmla="*/ 550 h 210"/>
                  <a:gd name="T26" fmla="*/ 10303 w 217"/>
                  <a:gd name="T27" fmla="*/ 550 h 210"/>
                  <a:gd name="T28" fmla="*/ 12154 w 217"/>
                  <a:gd name="T29" fmla="*/ 0 h 210"/>
                  <a:gd name="T30" fmla="*/ 17277 w 217"/>
                  <a:gd name="T31" fmla="*/ 977 h 210"/>
                  <a:gd name="T32" fmla="*/ 18704 w 217"/>
                  <a:gd name="T33" fmla="*/ 1410 h 210"/>
                  <a:gd name="T34" fmla="*/ 20108 w 217"/>
                  <a:gd name="T35" fmla="*/ 1791 h 210"/>
                  <a:gd name="T36" fmla="*/ 21313 w 217"/>
                  <a:gd name="T37" fmla="*/ 2203 h 210"/>
                  <a:gd name="T38" fmla="*/ 22229 w 217"/>
                  <a:gd name="T39" fmla="*/ 2708 h 210"/>
                  <a:gd name="T40" fmla="*/ 23231 w 217"/>
                  <a:gd name="T41" fmla="*/ 3179 h 210"/>
                  <a:gd name="T42" fmla="*/ 24019 w 217"/>
                  <a:gd name="T43" fmla="*/ 3728 h 210"/>
                  <a:gd name="T44" fmla="*/ 24638 w 217"/>
                  <a:gd name="T45" fmla="*/ 4445 h 210"/>
                  <a:gd name="T46" fmla="*/ 25363 w 217"/>
                  <a:gd name="T47" fmla="*/ 5313 h 210"/>
                  <a:gd name="T48" fmla="*/ 24019 w 217"/>
                  <a:gd name="T49" fmla="*/ 4754 h 210"/>
                  <a:gd name="T50" fmla="*/ 22732 w 217"/>
                  <a:gd name="T51" fmla="*/ 4235 h 210"/>
                  <a:gd name="T52" fmla="*/ 21435 w 217"/>
                  <a:gd name="T53" fmla="*/ 3907 h 210"/>
                  <a:gd name="T54" fmla="*/ 20108 w 217"/>
                  <a:gd name="T55" fmla="*/ 3474 h 210"/>
                  <a:gd name="T56" fmla="*/ 19053 w 217"/>
                  <a:gd name="T57" fmla="*/ 3179 h 210"/>
                  <a:gd name="T58" fmla="*/ 17951 w 217"/>
                  <a:gd name="T59" fmla="*/ 3081 h 210"/>
                  <a:gd name="T60" fmla="*/ 16680 w 217"/>
                  <a:gd name="T61" fmla="*/ 2890 h 210"/>
                  <a:gd name="T62" fmla="*/ 15627 w 217"/>
                  <a:gd name="T63" fmla="*/ 2890 h 210"/>
                  <a:gd name="T64" fmla="*/ 14617 w 217"/>
                  <a:gd name="T65" fmla="*/ 2890 h 210"/>
                  <a:gd name="T66" fmla="*/ 13561 w 217"/>
                  <a:gd name="T67" fmla="*/ 2935 h 210"/>
                  <a:gd name="T68" fmla="*/ 12477 w 217"/>
                  <a:gd name="T69" fmla="*/ 3179 h 210"/>
                  <a:gd name="T70" fmla="*/ 11564 w 217"/>
                  <a:gd name="T71" fmla="*/ 3443 h 210"/>
                  <a:gd name="T72" fmla="*/ 10632 w 217"/>
                  <a:gd name="T73" fmla="*/ 3907 h 210"/>
                  <a:gd name="T74" fmla="*/ 9537 w 217"/>
                  <a:gd name="T75" fmla="*/ 4235 h 210"/>
                  <a:gd name="T76" fmla="*/ 8650 w 217"/>
                  <a:gd name="T77" fmla="*/ 4789 h 210"/>
                  <a:gd name="T78" fmla="*/ 7741 w 217"/>
                  <a:gd name="T79" fmla="*/ 5379 h 210"/>
                  <a:gd name="T80" fmla="*/ 6085 w 217"/>
                  <a:gd name="T81" fmla="*/ 7168 h 210"/>
                  <a:gd name="T82" fmla="*/ 4952 w 217"/>
                  <a:gd name="T83" fmla="*/ 9374 h 210"/>
                  <a:gd name="T84" fmla="*/ 4288 w 217"/>
                  <a:gd name="T85" fmla="*/ 12116 h 210"/>
                  <a:gd name="T86" fmla="*/ 4050 w 217"/>
                  <a:gd name="T87" fmla="*/ 14814 h 210"/>
                  <a:gd name="T88" fmla="*/ 4050 w 217"/>
                  <a:gd name="T89" fmla="*/ 17811 h 210"/>
                  <a:gd name="T90" fmla="*/ 4443 w 217"/>
                  <a:gd name="T91" fmla="*/ 20402 h 210"/>
                  <a:gd name="T92" fmla="*/ 4783 w 217"/>
                  <a:gd name="T93" fmla="*/ 22781 h 210"/>
                  <a:gd name="T94" fmla="*/ 5367 w 217"/>
                  <a:gd name="T95" fmla="*/ 24656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2428 w 182"/>
                  <a:gd name="T1" fmla="*/ 0 h 213"/>
                  <a:gd name="T2" fmla="*/ 12759 w 182"/>
                  <a:gd name="T3" fmla="*/ 244 h 213"/>
                  <a:gd name="T4" fmla="*/ 13473 w 182"/>
                  <a:gd name="T5" fmla="*/ 989 h 213"/>
                  <a:gd name="T6" fmla="*/ 14489 w 182"/>
                  <a:gd name="T7" fmla="*/ 2223 h 213"/>
                  <a:gd name="T8" fmla="*/ 15651 w 182"/>
                  <a:gd name="T9" fmla="*/ 4021 h 213"/>
                  <a:gd name="T10" fmla="*/ 16539 w 182"/>
                  <a:gd name="T11" fmla="*/ 6253 h 213"/>
                  <a:gd name="T12" fmla="*/ 17129 w 182"/>
                  <a:gd name="T13" fmla="*/ 9215 h 213"/>
                  <a:gd name="T14" fmla="*/ 17129 w 182"/>
                  <a:gd name="T15" fmla="*/ 12713 h 213"/>
                  <a:gd name="T16" fmla="*/ 16412 w 182"/>
                  <a:gd name="T17" fmla="*/ 16840 h 213"/>
                  <a:gd name="T18" fmla="*/ 16011 w 182"/>
                  <a:gd name="T19" fmla="*/ 17990 h 213"/>
                  <a:gd name="T20" fmla="*/ 15514 w 182"/>
                  <a:gd name="T21" fmla="*/ 18940 h 213"/>
                  <a:gd name="T22" fmla="*/ 14979 w 182"/>
                  <a:gd name="T23" fmla="*/ 19977 h 213"/>
                  <a:gd name="T24" fmla="*/ 14257 w 182"/>
                  <a:gd name="T25" fmla="*/ 20889 h 213"/>
                  <a:gd name="T26" fmla="*/ 13296 w 182"/>
                  <a:gd name="T27" fmla="*/ 21761 h 213"/>
                  <a:gd name="T28" fmla="*/ 12507 w 182"/>
                  <a:gd name="T29" fmla="*/ 22419 h 213"/>
                  <a:gd name="T30" fmla="*/ 11659 w 182"/>
                  <a:gd name="T31" fmla="*/ 23057 h 213"/>
                  <a:gd name="T32" fmla="*/ 10453 w 182"/>
                  <a:gd name="T33" fmla="*/ 23569 h 213"/>
                  <a:gd name="T34" fmla="*/ 9359 w 182"/>
                  <a:gd name="T35" fmla="*/ 23822 h 213"/>
                  <a:gd name="T36" fmla="*/ 8266 w 182"/>
                  <a:gd name="T37" fmla="*/ 24125 h 213"/>
                  <a:gd name="T38" fmla="*/ 6992 w 182"/>
                  <a:gd name="T39" fmla="*/ 24351 h 213"/>
                  <a:gd name="T40" fmla="*/ 5626 w 182"/>
                  <a:gd name="T41" fmla="*/ 24351 h 213"/>
                  <a:gd name="T42" fmla="*/ 4166 w 182"/>
                  <a:gd name="T43" fmla="*/ 24125 h 213"/>
                  <a:gd name="T44" fmla="*/ 2856 w 182"/>
                  <a:gd name="T45" fmla="*/ 23822 h 213"/>
                  <a:gd name="T46" fmla="*/ 1337 w 182"/>
                  <a:gd name="T47" fmla="*/ 23301 h 213"/>
                  <a:gd name="T48" fmla="*/ 0 w 182"/>
                  <a:gd name="T49" fmla="*/ 22682 h 213"/>
                  <a:gd name="T50" fmla="*/ 1277 w 182"/>
                  <a:gd name="T51" fmla="*/ 23569 h 213"/>
                  <a:gd name="T52" fmla="*/ 2531 w 182"/>
                  <a:gd name="T53" fmla="*/ 24125 h 213"/>
                  <a:gd name="T54" fmla="*/ 3809 w 182"/>
                  <a:gd name="T55" fmla="*/ 24724 h 213"/>
                  <a:gd name="T56" fmla="*/ 4879 w 182"/>
                  <a:gd name="T57" fmla="*/ 25156 h 213"/>
                  <a:gd name="T58" fmla="*/ 5997 w 182"/>
                  <a:gd name="T59" fmla="*/ 25516 h 213"/>
                  <a:gd name="T60" fmla="*/ 7228 w 182"/>
                  <a:gd name="T61" fmla="*/ 25659 h 213"/>
                  <a:gd name="T62" fmla="*/ 8279 w 182"/>
                  <a:gd name="T63" fmla="*/ 25704 h 213"/>
                  <a:gd name="T64" fmla="*/ 9409 w 182"/>
                  <a:gd name="T65" fmla="*/ 25704 h 213"/>
                  <a:gd name="T66" fmla="*/ 10405 w 182"/>
                  <a:gd name="T67" fmla="*/ 25659 h 213"/>
                  <a:gd name="T68" fmla="*/ 11401 w 182"/>
                  <a:gd name="T69" fmla="*/ 25419 h 213"/>
                  <a:gd name="T70" fmla="*/ 12264 w 182"/>
                  <a:gd name="T71" fmla="*/ 25156 h 213"/>
                  <a:gd name="T72" fmla="*/ 13181 w 182"/>
                  <a:gd name="T73" fmla="*/ 24902 h 213"/>
                  <a:gd name="T74" fmla="*/ 14013 w 182"/>
                  <a:gd name="T75" fmla="*/ 24594 h 213"/>
                  <a:gd name="T76" fmla="*/ 14800 w 182"/>
                  <a:gd name="T77" fmla="*/ 24044 h 213"/>
                  <a:gd name="T78" fmla="*/ 15514 w 182"/>
                  <a:gd name="T79" fmla="*/ 23569 h 213"/>
                  <a:gd name="T80" fmla="*/ 16172 w 182"/>
                  <a:gd name="T81" fmla="*/ 23057 h 213"/>
                  <a:gd name="T82" fmla="*/ 18005 w 182"/>
                  <a:gd name="T83" fmla="*/ 21251 h 213"/>
                  <a:gd name="T84" fmla="*/ 19269 w 182"/>
                  <a:gd name="T85" fmla="*/ 19465 h 213"/>
                  <a:gd name="T86" fmla="*/ 20017 w 182"/>
                  <a:gd name="T87" fmla="*/ 17397 h 213"/>
                  <a:gd name="T88" fmla="*/ 20427 w 182"/>
                  <a:gd name="T89" fmla="*/ 15504 h 213"/>
                  <a:gd name="T90" fmla="*/ 20674 w 182"/>
                  <a:gd name="T91" fmla="*/ 13461 h 213"/>
                  <a:gd name="T92" fmla="*/ 20674 w 182"/>
                  <a:gd name="T93" fmla="*/ 11442 h 213"/>
                  <a:gd name="T94" fmla="*/ 20773 w 182"/>
                  <a:gd name="T95" fmla="*/ 9554 h 213"/>
                  <a:gd name="T96" fmla="*/ 19677 w 182"/>
                  <a:gd name="T97" fmla="*/ 5574 h 213"/>
                  <a:gd name="T98" fmla="*/ 17817 w 182"/>
                  <a:gd name="T99" fmla="*/ 2481 h 213"/>
                  <a:gd name="T100" fmla="*/ 17157 w 182"/>
                  <a:gd name="T101" fmla="*/ 2223 h 213"/>
                  <a:gd name="T102" fmla="*/ 16784 w 182"/>
                  <a:gd name="T103" fmla="*/ 1844 h 213"/>
                  <a:gd name="T104" fmla="*/ 16172 w 182"/>
                  <a:gd name="T105" fmla="*/ 1541 h 213"/>
                  <a:gd name="T106" fmla="*/ 15747 w 182"/>
                  <a:gd name="T107" fmla="*/ 1330 h 213"/>
                  <a:gd name="T108" fmla="*/ 15048 w 182"/>
                  <a:gd name="T109" fmla="*/ 1066 h 213"/>
                  <a:gd name="T110" fmla="*/ 14361 w 182"/>
                  <a:gd name="T111" fmla="*/ 737 h 213"/>
                  <a:gd name="T112" fmla="*/ 13545 w 182"/>
                  <a:gd name="T113" fmla="*/ 353 h 213"/>
                  <a:gd name="T114" fmla="*/ 1242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2 w 128"/>
                  <a:gd name="T5" fmla="*/ 1 h 217"/>
                  <a:gd name="T6" fmla="*/ 2 w 128"/>
                  <a:gd name="T7" fmla="*/ 1 h 217"/>
                  <a:gd name="T8" fmla="*/ 2 w 128"/>
                  <a:gd name="T9" fmla="*/ 1 h 217"/>
                  <a:gd name="T10" fmla="*/ 2 w 128"/>
                  <a:gd name="T11" fmla="*/ 1 h 217"/>
                  <a:gd name="T12" fmla="*/ 2 w 128"/>
                  <a:gd name="T13" fmla="*/ 2 h 217"/>
                  <a:gd name="T14" fmla="*/ 1 w 128"/>
                  <a:gd name="T15" fmla="*/ 2 h 217"/>
                  <a:gd name="T16" fmla="*/ 1 w 128"/>
                  <a:gd name="T17" fmla="*/ 3 h 217"/>
                  <a:gd name="T18" fmla="*/ 1 w 128"/>
                  <a:gd name="T19" fmla="*/ 3 h 217"/>
                  <a:gd name="T20" fmla="*/ 1 w 128"/>
                  <a:gd name="T21" fmla="*/ 3 h 217"/>
                  <a:gd name="T22" fmla="*/ 1 w 128"/>
                  <a:gd name="T23" fmla="*/ 3 h 217"/>
                  <a:gd name="T24" fmla="*/ 1 w 128"/>
                  <a:gd name="T25" fmla="*/ 3 h 217"/>
                  <a:gd name="T26" fmla="*/ 1 w 128"/>
                  <a:gd name="T27" fmla="*/ 3 h 217"/>
                  <a:gd name="T28" fmla="*/ 1 w 128"/>
                  <a:gd name="T29" fmla="*/ 3 h 217"/>
                  <a:gd name="T30" fmla="*/ 0 w 128"/>
                  <a:gd name="T31" fmla="*/ 2 h 217"/>
                  <a:gd name="T32" fmla="*/ 1 w 128"/>
                  <a:gd name="T33" fmla="*/ 2 h 217"/>
                  <a:gd name="T34" fmla="*/ 1 w 128"/>
                  <a:gd name="T35" fmla="*/ 2 h 217"/>
                  <a:gd name="T36" fmla="*/ 1 w 128"/>
                  <a:gd name="T37" fmla="*/ 2 h 217"/>
                  <a:gd name="T38" fmla="*/ 1 w 128"/>
                  <a:gd name="T39" fmla="*/ 2 h 217"/>
                  <a:gd name="T40" fmla="*/ 1 w 128"/>
                  <a:gd name="T41" fmla="*/ 2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2 w 117"/>
                  <a:gd name="T19" fmla="*/ 1 h 132"/>
                  <a:gd name="T20" fmla="*/ 2 w 117"/>
                  <a:gd name="T21" fmla="*/ 1 h 132"/>
                  <a:gd name="T22" fmla="*/ 2 w 117"/>
                  <a:gd name="T23" fmla="*/ 1 h 132"/>
                  <a:gd name="T24" fmla="*/ 2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2 w 117"/>
                  <a:gd name="T47" fmla="*/ 1 h 132"/>
                  <a:gd name="T48" fmla="*/ 2 w 117"/>
                  <a:gd name="T49" fmla="*/ 1 h 132"/>
                  <a:gd name="T50" fmla="*/ 2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grpSp>
            <p:nvGrpSpPr>
              <p:cNvPr id="413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14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2 h 564"/>
                    <a:gd name="T14" fmla="*/ 1 w 207"/>
                    <a:gd name="T15" fmla="*/ 2 h 564"/>
                    <a:gd name="T16" fmla="*/ 1 w 207"/>
                    <a:gd name="T17" fmla="*/ 2 h 564"/>
                    <a:gd name="T18" fmla="*/ 1 w 207"/>
                    <a:gd name="T19" fmla="*/ 3 h 564"/>
                    <a:gd name="T20" fmla="*/ 1 w 207"/>
                    <a:gd name="T21" fmla="*/ 3 h 564"/>
                    <a:gd name="T22" fmla="*/ 1 w 207"/>
                    <a:gd name="T23" fmla="*/ 3 h 564"/>
                    <a:gd name="T24" fmla="*/ 1 w 207"/>
                    <a:gd name="T25" fmla="*/ 4 h 564"/>
                    <a:gd name="T26" fmla="*/ 1 w 207"/>
                    <a:gd name="T27" fmla="*/ 4 h 564"/>
                    <a:gd name="T28" fmla="*/ 1 w 207"/>
                    <a:gd name="T29" fmla="*/ 4 h 564"/>
                    <a:gd name="T30" fmla="*/ 1 w 207"/>
                    <a:gd name="T31" fmla="*/ 4 h 564"/>
                    <a:gd name="T32" fmla="*/ 1 w 207"/>
                    <a:gd name="T33" fmla="*/ 5 h 564"/>
                    <a:gd name="T34" fmla="*/ 1 w 207"/>
                    <a:gd name="T35" fmla="*/ 4 h 564"/>
                    <a:gd name="T36" fmla="*/ 1 w 207"/>
                    <a:gd name="T37" fmla="*/ 4 h 564"/>
                    <a:gd name="T38" fmla="*/ 1 w 207"/>
                    <a:gd name="T39" fmla="*/ 3 h 564"/>
                    <a:gd name="T40" fmla="*/ 1 w 207"/>
                    <a:gd name="T41" fmla="*/ 3 h 564"/>
                    <a:gd name="T42" fmla="*/ 1 w 207"/>
                    <a:gd name="T43" fmla="*/ 3 h 564"/>
                    <a:gd name="T44" fmla="*/ 1 w 207"/>
                    <a:gd name="T45" fmla="*/ 3 h 564"/>
                    <a:gd name="T46" fmla="*/ 1 w 207"/>
                    <a:gd name="T47" fmla="*/ 2 h 564"/>
                    <a:gd name="T48" fmla="*/ 1 w 207"/>
                    <a:gd name="T49" fmla="*/ 2 h 564"/>
                    <a:gd name="T50" fmla="*/ 1 w 207"/>
                    <a:gd name="T51" fmla="*/ 2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15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2 h 232"/>
                    <a:gd name="T10" fmla="*/ 1 w 47"/>
                    <a:gd name="T11" fmla="*/ 2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15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414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156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108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131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2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3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09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1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4110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125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6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27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15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411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8 w 109"/>
                <a:gd name="T3" fmla="*/ 1 h 156"/>
                <a:gd name="T4" fmla="*/ 222 w 109"/>
                <a:gd name="T5" fmla="*/ 5 h 156"/>
                <a:gd name="T6" fmla="*/ 443 w 109"/>
                <a:gd name="T7" fmla="*/ 28 h 156"/>
                <a:gd name="T8" fmla="*/ 701 w 109"/>
                <a:gd name="T9" fmla="*/ 59 h 156"/>
                <a:gd name="T10" fmla="*/ 937 w 109"/>
                <a:gd name="T11" fmla="*/ 107 h 156"/>
                <a:gd name="T12" fmla="*/ 1153 w 109"/>
                <a:gd name="T13" fmla="*/ 173 h 156"/>
                <a:gd name="T14" fmla="*/ 1287 w 109"/>
                <a:gd name="T15" fmla="*/ 261 h 156"/>
                <a:gd name="T16" fmla="*/ 1319 w 109"/>
                <a:gd name="T17" fmla="*/ 383 h 156"/>
                <a:gd name="T18" fmla="*/ 1256 w 109"/>
                <a:gd name="T19" fmla="*/ 383 h 156"/>
                <a:gd name="T20" fmla="*/ 1194 w 109"/>
                <a:gd name="T21" fmla="*/ 383 h 156"/>
                <a:gd name="T22" fmla="*/ 1121 w 109"/>
                <a:gd name="T23" fmla="*/ 383 h 156"/>
                <a:gd name="T24" fmla="*/ 1037 w 109"/>
                <a:gd name="T25" fmla="*/ 371 h 156"/>
                <a:gd name="T26" fmla="*/ 977 w 109"/>
                <a:gd name="T27" fmla="*/ 370 h 156"/>
                <a:gd name="T28" fmla="*/ 899 w 109"/>
                <a:gd name="T29" fmla="*/ 364 h 156"/>
                <a:gd name="T30" fmla="*/ 793 w 109"/>
                <a:gd name="T31" fmla="*/ 351 h 156"/>
                <a:gd name="T32" fmla="*/ 701 w 109"/>
                <a:gd name="T33" fmla="*/ 338 h 156"/>
                <a:gd name="T34" fmla="*/ 639 w 109"/>
                <a:gd name="T35" fmla="*/ 306 h 156"/>
                <a:gd name="T36" fmla="*/ 639 w 109"/>
                <a:gd name="T37" fmla="*/ 272 h 156"/>
                <a:gd name="T38" fmla="*/ 672 w 109"/>
                <a:gd name="T39" fmla="*/ 233 h 156"/>
                <a:gd name="T40" fmla="*/ 705 w 109"/>
                <a:gd name="T41" fmla="*/ 193 h 156"/>
                <a:gd name="T42" fmla="*/ 672 w 109"/>
                <a:gd name="T43" fmla="*/ 151 h 156"/>
                <a:gd name="T44" fmla="*/ 579 w 109"/>
                <a:gd name="T45" fmla="*/ 104 h 156"/>
                <a:gd name="T46" fmla="*/ 378 w 109"/>
                <a:gd name="T47" fmla="*/ 5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9 w 54"/>
                <a:gd name="T5" fmla="*/ 3 h 40"/>
                <a:gd name="T6" fmla="*/ 177 w 54"/>
                <a:gd name="T7" fmla="*/ 22 h 40"/>
                <a:gd name="T8" fmla="*/ 295 w 54"/>
                <a:gd name="T9" fmla="*/ 30 h 40"/>
                <a:gd name="T10" fmla="*/ 395 w 54"/>
                <a:gd name="T11" fmla="*/ 37 h 40"/>
                <a:gd name="T12" fmla="*/ 500 w 54"/>
                <a:gd name="T13" fmla="*/ 43 h 40"/>
                <a:gd name="T14" fmla="*/ 611 w 54"/>
                <a:gd name="T15" fmla="*/ 46 h 40"/>
                <a:gd name="T16" fmla="*/ 737 w 54"/>
                <a:gd name="T17" fmla="*/ 40 h 40"/>
                <a:gd name="T18" fmla="*/ 721 w 54"/>
                <a:gd name="T19" fmla="*/ 63 h 40"/>
                <a:gd name="T20" fmla="*/ 680 w 54"/>
                <a:gd name="T21" fmla="*/ 84 h 40"/>
                <a:gd name="T22" fmla="*/ 603 w 54"/>
                <a:gd name="T23" fmla="*/ 97 h 40"/>
                <a:gd name="T24" fmla="*/ 495 w 54"/>
                <a:gd name="T25" fmla="*/ 102 h 40"/>
                <a:gd name="T26" fmla="*/ 379 w 54"/>
                <a:gd name="T27" fmla="*/ 101 h 40"/>
                <a:gd name="T28" fmla="*/ 254 w 54"/>
                <a:gd name="T29" fmla="*/ 82 h 40"/>
                <a:gd name="T30" fmla="*/ 133 w 54"/>
                <a:gd name="T31" fmla="*/ 5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8 h 237"/>
                <a:gd name="T4" fmla="*/ 120 w 257"/>
                <a:gd name="T5" fmla="*/ 76 h 237"/>
                <a:gd name="T6" fmla="*/ 276 w 257"/>
                <a:gd name="T7" fmla="*/ 117 h 237"/>
                <a:gd name="T8" fmla="*/ 494 w 257"/>
                <a:gd name="T9" fmla="*/ 151 h 237"/>
                <a:gd name="T10" fmla="*/ 799 w 257"/>
                <a:gd name="T11" fmla="*/ 183 h 237"/>
                <a:gd name="T12" fmla="*/ 1185 w 257"/>
                <a:gd name="T13" fmla="*/ 217 h 237"/>
                <a:gd name="T14" fmla="*/ 1679 w 257"/>
                <a:gd name="T15" fmla="*/ 248 h 237"/>
                <a:gd name="T16" fmla="*/ 2247 w 257"/>
                <a:gd name="T17" fmla="*/ 274 h 237"/>
                <a:gd name="T18" fmla="*/ 2978 w 257"/>
                <a:gd name="T19" fmla="*/ 299 h 237"/>
                <a:gd name="T20" fmla="*/ 3804 w 257"/>
                <a:gd name="T21" fmla="*/ 319 h 237"/>
                <a:gd name="T22" fmla="*/ 4685 w 257"/>
                <a:gd name="T23" fmla="*/ 337 h 237"/>
                <a:gd name="T24" fmla="*/ 5776 w 257"/>
                <a:gd name="T25" fmla="*/ 351 h 237"/>
                <a:gd name="T26" fmla="*/ 6966 w 257"/>
                <a:gd name="T27" fmla="*/ 360 h 237"/>
                <a:gd name="T28" fmla="*/ 8326 w 257"/>
                <a:gd name="T29" fmla="*/ 365 h 237"/>
                <a:gd name="T30" fmla="*/ 9732 w 257"/>
                <a:gd name="T31" fmla="*/ 363 h 237"/>
                <a:gd name="T32" fmla="*/ 11377 w 257"/>
                <a:gd name="T33" fmla="*/ 358 h 237"/>
                <a:gd name="T34" fmla="*/ 9935 w 257"/>
                <a:gd name="T35" fmla="*/ 349 h 237"/>
                <a:gd name="T36" fmla="*/ 8620 w 257"/>
                <a:gd name="T37" fmla="*/ 338 h 237"/>
                <a:gd name="T38" fmla="*/ 7528 w 257"/>
                <a:gd name="T39" fmla="*/ 326 h 237"/>
                <a:gd name="T40" fmla="*/ 6552 w 257"/>
                <a:gd name="T41" fmla="*/ 314 h 237"/>
                <a:gd name="T42" fmla="*/ 5662 w 257"/>
                <a:gd name="T43" fmla="*/ 298 h 237"/>
                <a:gd name="T44" fmla="*/ 4961 w 257"/>
                <a:gd name="T45" fmla="*/ 280 h 237"/>
                <a:gd name="T46" fmla="*/ 4314 w 257"/>
                <a:gd name="T47" fmla="*/ 261 h 237"/>
                <a:gd name="T48" fmla="*/ 3706 w 257"/>
                <a:gd name="T49" fmla="*/ 239 h 237"/>
                <a:gd name="T50" fmla="*/ 3160 w 257"/>
                <a:gd name="T51" fmla="*/ 217 h 237"/>
                <a:gd name="T52" fmla="*/ 2715 w 257"/>
                <a:gd name="T53" fmla="*/ 191 h 237"/>
                <a:gd name="T54" fmla="*/ 2333 w 257"/>
                <a:gd name="T55" fmla="*/ 165 h 237"/>
                <a:gd name="T56" fmla="*/ 1915 w 257"/>
                <a:gd name="T57" fmla="*/ 134 h 237"/>
                <a:gd name="T58" fmla="*/ 1460 w 257"/>
                <a:gd name="T59" fmla="*/ 105 h 237"/>
                <a:gd name="T60" fmla="*/ 1025 w 257"/>
                <a:gd name="T61" fmla="*/ 73 h 237"/>
                <a:gd name="T62" fmla="*/ 518 w 257"/>
                <a:gd name="T63" fmla="*/ 3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1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714 w 124"/>
                <a:gd name="T1" fmla="*/ 0 h 110"/>
                <a:gd name="T2" fmla="*/ 5938 w 124"/>
                <a:gd name="T3" fmla="*/ 192 h 110"/>
                <a:gd name="T4" fmla="*/ 5770 w 124"/>
                <a:gd name="T5" fmla="*/ 191 h 110"/>
                <a:gd name="T6" fmla="*/ 5126 w 124"/>
                <a:gd name="T7" fmla="*/ 187 h 110"/>
                <a:gd name="T8" fmla="*/ 4284 w 124"/>
                <a:gd name="T9" fmla="*/ 182 h 110"/>
                <a:gd name="T10" fmla="*/ 3274 w 124"/>
                <a:gd name="T11" fmla="*/ 177 h 110"/>
                <a:gd name="T12" fmla="*/ 2155 w 124"/>
                <a:gd name="T13" fmla="*/ 174 h 110"/>
                <a:gd name="T14" fmla="*/ 1224 w 124"/>
                <a:gd name="T15" fmla="*/ 175 h 110"/>
                <a:gd name="T16" fmla="*/ 435 w 124"/>
                <a:gd name="T17" fmla="*/ 183 h 110"/>
                <a:gd name="T18" fmla="*/ 0 w 124"/>
                <a:gd name="T19" fmla="*/ 196 h 110"/>
                <a:gd name="T20" fmla="*/ 178 w 124"/>
                <a:gd name="T21" fmla="*/ 175 h 110"/>
                <a:gd name="T22" fmla="*/ 391 w 124"/>
                <a:gd name="T23" fmla="*/ 159 h 110"/>
                <a:gd name="T24" fmla="*/ 789 w 124"/>
                <a:gd name="T25" fmla="*/ 146 h 110"/>
                <a:gd name="T26" fmla="*/ 1224 w 124"/>
                <a:gd name="T27" fmla="*/ 136 h 110"/>
                <a:gd name="T28" fmla="*/ 1735 w 124"/>
                <a:gd name="T29" fmla="*/ 128 h 110"/>
                <a:gd name="T30" fmla="*/ 2240 w 124"/>
                <a:gd name="T31" fmla="*/ 127 h 110"/>
                <a:gd name="T32" fmla="*/ 2809 w 124"/>
                <a:gd name="T33" fmla="*/ 127 h 110"/>
                <a:gd name="T34" fmla="*/ 3453 w 124"/>
                <a:gd name="T35" fmla="*/ 133 h 110"/>
                <a:gd name="T36" fmla="*/ 3499 w 124"/>
                <a:gd name="T37" fmla="*/ 127 h 110"/>
                <a:gd name="T38" fmla="*/ 3359 w 124"/>
                <a:gd name="T39" fmla="*/ 101 h 110"/>
                <a:gd name="T40" fmla="*/ 3205 w 124"/>
                <a:gd name="T41" fmla="*/ 68 h 110"/>
                <a:gd name="T42" fmla="*/ 3147 w 124"/>
                <a:gd name="T43" fmla="*/ 53 h 110"/>
                <a:gd name="T44" fmla="*/ 3017 w 124"/>
                <a:gd name="T45" fmla="*/ 53 h 110"/>
                <a:gd name="T46" fmla="*/ 2902 w 124"/>
                <a:gd name="T47" fmla="*/ 51 h 110"/>
                <a:gd name="T48" fmla="*/ 2809 w 124"/>
                <a:gd name="T49" fmla="*/ 45 h 110"/>
                <a:gd name="T50" fmla="*/ 2758 w 124"/>
                <a:gd name="T51" fmla="*/ 39 h 110"/>
                <a:gd name="T52" fmla="*/ 2758 w 124"/>
                <a:gd name="T53" fmla="*/ 32 h 110"/>
                <a:gd name="T54" fmla="*/ 2809 w 124"/>
                <a:gd name="T55" fmla="*/ 27 h 110"/>
                <a:gd name="T56" fmla="*/ 3181 w 124"/>
                <a:gd name="T57" fmla="*/ 8 h 110"/>
                <a:gd name="T58" fmla="*/ 371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40 w 109"/>
                <a:gd name="T3" fmla="*/ 1 h 156"/>
                <a:gd name="T4" fmla="*/ 856 w 109"/>
                <a:gd name="T5" fmla="*/ 5 h 156"/>
                <a:gd name="T6" fmla="*/ 1790 w 109"/>
                <a:gd name="T7" fmla="*/ 12 h 156"/>
                <a:gd name="T8" fmla="*/ 2829 w 109"/>
                <a:gd name="T9" fmla="*/ 37 h 156"/>
                <a:gd name="T10" fmla="*/ 3815 w 109"/>
                <a:gd name="T11" fmla="*/ 57 h 156"/>
                <a:gd name="T12" fmla="*/ 4680 w 109"/>
                <a:gd name="T13" fmla="*/ 97 h 156"/>
                <a:gd name="T14" fmla="*/ 5208 w 109"/>
                <a:gd name="T15" fmla="*/ 150 h 156"/>
                <a:gd name="T16" fmla="*/ 5312 w 109"/>
                <a:gd name="T17" fmla="*/ 216 h 156"/>
                <a:gd name="T18" fmla="*/ 5145 w 109"/>
                <a:gd name="T19" fmla="*/ 216 h 156"/>
                <a:gd name="T20" fmla="*/ 4862 w 109"/>
                <a:gd name="T21" fmla="*/ 216 h 156"/>
                <a:gd name="T22" fmla="*/ 4533 w 109"/>
                <a:gd name="T23" fmla="*/ 216 h 156"/>
                <a:gd name="T24" fmla="*/ 4235 w 109"/>
                <a:gd name="T25" fmla="*/ 213 h 156"/>
                <a:gd name="T26" fmla="*/ 3939 w 109"/>
                <a:gd name="T27" fmla="*/ 212 h 156"/>
                <a:gd name="T28" fmla="*/ 3609 w 109"/>
                <a:gd name="T29" fmla="*/ 208 h 156"/>
                <a:gd name="T30" fmla="*/ 3214 w 109"/>
                <a:gd name="T31" fmla="*/ 202 h 156"/>
                <a:gd name="T32" fmla="*/ 2829 w 109"/>
                <a:gd name="T33" fmla="*/ 194 h 156"/>
                <a:gd name="T34" fmla="*/ 2573 w 109"/>
                <a:gd name="T35" fmla="*/ 174 h 156"/>
                <a:gd name="T36" fmla="*/ 2573 w 109"/>
                <a:gd name="T37" fmla="*/ 154 h 156"/>
                <a:gd name="T38" fmla="*/ 2750 w 109"/>
                <a:gd name="T39" fmla="*/ 134 h 156"/>
                <a:gd name="T40" fmla="*/ 2913 w 109"/>
                <a:gd name="T41" fmla="*/ 110 h 156"/>
                <a:gd name="T42" fmla="*/ 2750 w 109"/>
                <a:gd name="T43" fmla="*/ 88 h 156"/>
                <a:gd name="T44" fmla="*/ 2359 w 109"/>
                <a:gd name="T45" fmla="*/ 56 h 156"/>
                <a:gd name="T46" fmla="*/ 1535 w 109"/>
                <a:gd name="T47" fmla="*/ 3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530 w 46"/>
                <a:gd name="T1" fmla="*/ 0 h 94"/>
                <a:gd name="T2" fmla="*/ 970 w 46"/>
                <a:gd name="T3" fmla="*/ 55 h 94"/>
                <a:gd name="T4" fmla="*/ 720 w 46"/>
                <a:gd name="T5" fmla="*/ 92 h 94"/>
                <a:gd name="T6" fmla="*/ 534 w 46"/>
                <a:gd name="T7" fmla="*/ 120 h 94"/>
                <a:gd name="T8" fmla="*/ 0 w 46"/>
                <a:gd name="T9" fmla="*/ 140 h 94"/>
                <a:gd name="T10" fmla="*/ 586 w 46"/>
                <a:gd name="T11" fmla="*/ 132 h 94"/>
                <a:gd name="T12" fmla="*/ 1135 w 46"/>
                <a:gd name="T13" fmla="*/ 122 h 94"/>
                <a:gd name="T14" fmla="*/ 1537 w 46"/>
                <a:gd name="T15" fmla="*/ 103 h 94"/>
                <a:gd name="T16" fmla="*/ 1934 w 46"/>
                <a:gd name="T17" fmla="*/ 85 h 94"/>
                <a:gd name="T18" fmla="*/ 2202 w 46"/>
                <a:gd name="T19" fmla="*/ 67 h 94"/>
                <a:gd name="T20" fmla="*/ 2229 w 46"/>
                <a:gd name="T21" fmla="*/ 43 h 94"/>
                <a:gd name="T22" fmla="*/ 2062 w 46"/>
                <a:gd name="T23" fmla="*/ 15 h 94"/>
                <a:gd name="T24" fmla="*/ 153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68 w 54"/>
                <a:gd name="T5" fmla="*/ 3 h 40"/>
                <a:gd name="T6" fmla="*/ 543 w 54"/>
                <a:gd name="T7" fmla="*/ 8 h 40"/>
                <a:gd name="T8" fmla="*/ 873 w 54"/>
                <a:gd name="T9" fmla="*/ 12 h 40"/>
                <a:gd name="T10" fmla="*/ 1231 w 54"/>
                <a:gd name="T11" fmla="*/ 15 h 40"/>
                <a:gd name="T12" fmla="*/ 1615 w 54"/>
                <a:gd name="T13" fmla="*/ 17 h 40"/>
                <a:gd name="T14" fmla="*/ 1919 w 54"/>
                <a:gd name="T15" fmla="*/ 18 h 40"/>
                <a:gd name="T16" fmla="*/ 2276 w 54"/>
                <a:gd name="T17" fmla="*/ 16 h 40"/>
                <a:gd name="T18" fmla="*/ 2247 w 54"/>
                <a:gd name="T19" fmla="*/ 38 h 40"/>
                <a:gd name="T20" fmla="*/ 2121 w 54"/>
                <a:gd name="T21" fmla="*/ 46 h 40"/>
                <a:gd name="T22" fmla="*/ 1868 w 54"/>
                <a:gd name="T23" fmla="*/ 51 h 40"/>
                <a:gd name="T24" fmla="*/ 1552 w 54"/>
                <a:gd name="T25" fmla="*/ 53 h 40"/>
                <a:gd name="T26" fmla="*/ 1164 w 54"/>
                <a:gd name="T27" fmla="*/ 52 h 40"/>
                <a:gd name="T28" fmla="*/ 788 w 54"/>
                <a:gd name="T29" fmla="*/ 45 h 40"/>
                <a:gd name="T30" fmla="*/ 407 w 54"/>
                <a:gd name="T31" fmla="*/ 3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412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96 w 596"/>
                <a:gd name="T1" fmla="*/ 542 h 666"/>
                <a:gd name="T2" fmla="*/ 295 w 596"/>
                <a:gd name="T3" fmla="*/ 502 h 666"/>
                <a:gd name="T4" fmla="*/ 0 w 596"/>
                <a:gd name="T5" fmla="*/ 424 h 666"/>
                <a:gd name="T6" fmla="*/ 178 w 596"/>
                <a:gd name="T7" fmla="*/ 327 h 666"/>
                <a:gd name="T8" fmla="*/ 1240 w 596"/>
                <a:gd name="T9" fmla="*/ 222 h 666"/>
                <a:gd name="T10" fmla="*/ 3370 w 596"/>
                <a:gd name="T11" fmla="*/ 125 h 666"/>
                <a:gd name="T12" fmla="*/ 6965 w 596"/>
                <a:gd name="T13" fmla="*/ 44 h 666"/>
                <a:gd name="T14" fmla="*/ 12087 w 596"/>
                <a:gd name="T15" fmla="*/ 2 h 666"/>
                <a:gd name="T16" fmla="*/ 18638 w 596"/>
                <a:gd name="T17" fmla="*/ 9 h 666"/>
                <a:gd name="T18" fmla="*/ 23711 w 596"/>
                <a:gd name="T19" fmla="*/ 99 h 666"/>
                <a:gd name="T20" fmla="*/ 27140 w 596"/>
                <a:gd name="T21" fmla="*/ 242 h 666"/>
                <a:gd name="T22" fmla="*/ 28940 w 596"/>
                <a:gd name="T23" fmla="*/ 419 h 666"/>
                <a:gd name="T24" fmla="*/ 29163 w 596"/>
                <a:gd name="T25" fmla="*/ 602 h 666"/>
                <a:gd name="T26" fmla="*/ 27751 w 596"/>
                <a:gd name="T27" fmla="*/ 771 h 666"/>
                <a:gd name="T28" fmla="*/ 24832 w 596"/>
                <a:gd name="T29" fmla="*/ 903 h 666"/>
                <a:gd name="T30" fmla="*/ 20429 w 596"/>
                <a:gd name="T31" fmla="*/ 975 h 666"/>
                <a:gd name="T32" fmla="*/ 19063 w 596"/>
                <a:gd name="T33" fmla="*/ 968 h 666"/>
                <a:gd name="T34" fmla="*/ 21618 w 596"/>
                <a:gd name="T35" fmla="*/ 908 h 666"/>
                <a:gd name="T36" fmla="*/ 23606 w 596"/>
                <a:gd name="T37" fmla="*/ 798 h 666"/>
                <a:gd name="T38" fmla="*/ 24973 w 596"/>
                <a:gd name="T39" fmla="*/ 666 h 666"/>
                <a:gd name="T40" fmla="*/ 25458 w 596"/>
                <a:gd name="T41" fmla="*/ 522 h 666"/>
                <a:gd name="T42" fmla="*/ 25165 w 596"/>
                <a:gd name="T43" fmla="*/ 379 h 666"/>
                <a:gd name="T44" fmla="*/ 23742 w 596"/>
                <a:gd name="T45" fmla="*/ 255 h 666"/>
                <a:gd name="T46" fmla="*/ 21210 w 596"/>
                <a:gd name="T47" fmla="*/ 165 h 666"/>
                <a:gd name="T48" fmla="*/ 16718 w 596"/>
                <a:gd name="T49" fmla="*/ 109 h 666"/>
                <a:gd name="T50" fmla="*/ 12057 w 596"/>
                <a:gd name="T51" fmla="*/ 88 h 666"/>
                <a:gd name="T52" fmla="*/ 8532 w 596"/>
                <a:gd name="T53" fmla="*/ 103 h 666"/>
                <a:gd name="T54" fmla="*/ 5938 w 596"/>
                <a:gd name="T55" fmla="*/ 147 h 666"/>
                <a:gd name="T56" fmla="*/ 4108 w 596"/>
                <a:gd name="T57" fmla="*/ 218 h 666"/>
                <a:gd name="T58" fmla="*/ 2796 w 596"/>
                <a:gd name="T59" fmla="*/ 303 h 666"/>
                <a:gd name="T60" fmla="*/ 1955 w 596"/>
                <a:gd name="T61" fmla="*/ 399 h 666"/>
                <a:gd name="T62" fmla="*/ 1373 w 596"/>
                <a:gd name="T63" fmla="*/ 496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15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454" y="7739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50" tIns="33261" rIns="66350" bIns="332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1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50" tIns="33261" rIns="66350" bIns="33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50" tIns="33261" rIns="66350" bIns="33261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01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50" tIns="33261" rIns="66350" bIns="332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01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50" tIns="33261" rIns="66350" bIns="332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006699"/>
                </a:solidFill>
                <a:latin typeface="Verdana" pitchFamily="34" charset="0"/>
              </a:defRPr>
            </a:lvl1pPr>
          </a:lstStyle>
          <a:p>
            <a:pPr defTabSz="680156" fontAlgn="base">
              <a:spcBef>
                <a:spcPct val="0"/>
              </a:spcBef>
              <a:spcAft>
                <a:spcPct val="0"/>
              </a:spcAft>
            </a:pPr>
            <a:fld id="{C519B4E2-B507-4C1E-88A3-1DCB5255333D}" type="slidenum">
              <a:rPr lang="en-US" altLang="zh-TW" smtClean="0"/>
              <a:pPr defTabSz="68015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20996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3991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0156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0235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0312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182" indent="-25518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2651" indent="-21265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0277" indent="-170122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90190" indent="-170122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30229" indent="-170122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70395" indent="-1701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0466" indent="-1701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0572" indent="-1701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0745" indent="-170122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01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9914" algn="l" defTabSz="6801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156" algn="l" defTabSz="6801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235" algn="l" defTabSz="6801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312" algn="l" defTabSz="6801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555" algn="l" defTabSz="6801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0467" algn="l" defTabSz="6801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382" algn="l" defTabSz="6801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507" algn="l" defTabSz="6801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7938" y="45"/>
            <a:ext cx="2833688" cy="5142310"/>
            <a:chOff x="-5" y="0"/>
            <a:chExt cx="1785" cy="431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205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205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9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grpSp>
            <p:nvGrpSpPr>
              <p:cNvPr id="209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309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209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309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209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0309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z="1400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</p:grpSp>
        </p:grpSp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4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5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206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8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2062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78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2079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0309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206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6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207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441" y="77431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63" tIns="33261" rIns="66363" bIns="332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1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63" tIns="33261" rIns="66363" bIns="33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63" tIns="33261" rIns="66363" bIns="33261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pPr defTabSz="680309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  <a:sym typeface="Arial"/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63" tIns="33261" rIns="66363" bIns="33261" numCol="1" anchor="t" anchorCtr="0" compatLnSpc="1">
            <a:prstTxWarp prst="textNoShape">
              <a:avLst/>
            </a:prstTxWarp>
          </a:bodyPr>
          <a:lstStyle>
            <a:lvl1pPr algn="ctr">
              <a:defRPr kumimoji="0" sz="1100"/>
            </a:lvl1pPr>
          </a:lstStyle>
          <a:p>
            <a:pPr defTabSz="680309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6699"/>
              </a:solidFill>
              <a:sym typeface="Arial"/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63" tIns="33261" rIns="66363" bIns="33261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pPr defTabSz="680309" fontAlgn="base">
              <a:spcBef>
                <a:spcPct val="0"/>
              </a:spcBef>
              <a:spcAft>
                <a:spcPct val="0"/>
              </a:spcAft>
            </a:pPr>
            <a:fld id="{0961175F-C5B0-405B-B55D-992B93FBE594}" type="slidenum">
              <a:rPr lang="en-US" altLang="zh-TW" smtClean="0">
                <a:solidFill>
                  <a:srgbClr val="006699"/>
                </a:solidFill>
                <a:sym typeface="Arial"/>
              </a:rPr>
              <a:pPr defTabSz="68030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6699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58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itchFamily="18" charset="-120"/>
        </a:defRPr>
      </a:lvl5pPr>
      <a:lvl6pPr marL="339995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68030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020464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36061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255236" indent="-255236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2773" indent="-212698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0466" indent="-170158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190460" indent="-170158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30571" indent="-170158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70814" indent="-17015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10961" indent="-17015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51139" indent="-17015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891393" indent="-170158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0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9995" algn="l" defTabSz="680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309" algn="l" defTabSz="680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464" algn="l" defTabSz="680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618" algn="l" defTabSz="680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933" algn="l" defTabSz="680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0926" algn="l" defTabSz="680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922" algn="l" defTabSz="680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119" algn="l" defTabSz="680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7938" y="0"/>
            <a:ext cx="2833688" cy="5142310"/>
            <a:chOff x="-5" y="0"/>
            <a:chExt cx="1785" cy="4319"/>
          </a:xfrm>
        </p:grpSpPr>
        <p:sp>
          <p:nvSpPr>
            <p:cNvPr id="5128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5129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5167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68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69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5130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grpSp>
          <p:nvGrpSpPr>
            <p:cNvPr id="5131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5158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13 w 217"/>
                  <a:gd name="T1" fmla="*/ 1894 h 210"/>
                  <a:gd name="T2" fmla="*/ 330 w 217"/>
                  <a:gd name="T3" fmla="*/ 1791 h 210"/>
                  <a:gd name="T4" fmla="*/ 237 w 217"/>
                  <a:gd name="T5" fmla="*/ 1635 h 210"/>
                  <a:gd name="T6" fmla="*/ 137 w 217"/>
                  <a:gd name="T7" fmla="*/ 1430 h 210"/>
                  <a:gd name="T8" fmla="*/ 42 w 217"/>
                  <a:gd name="T9" fmla="*/ 1216 h 210"/>
                  <a:gd name="T10" fmla="*/ 0 w 217"/>
                  <a:gd name="T11" fmla="*/ 984 h 210"/>
                  <a:gd name="T12" fmla="*/ 1 w 217"/>
                  <a:gd name="T13" fmla="*/ 737 h 210"/>
                  <a:gd name="T14" fmla="*/ 81 w 217"/>
                  <a:gd name="T15" fmla="*/ 511 h 210"/>
                  <a:gd name="T16" fmla="*/ 244 w 217"/>
                  <a:gd name="T17" fmla="*/ 320 h 210"/>
                  <a:gd name="T18" fmla="*/ 408 w 217"/>
                  <a:gd name="T19" fmla="*/ 198 h 210"/>
                  <a:gd name="T20" fmla="*/ 541 w 217"/>
                  <a:gd name="T21" fmla="*/ 108 h 210"/>
                  <a:gd name="T22" fmla="*/ 649 w 217"/>
                  <a:gd name="T23" fmla="*/ 61 h 210"/>
                  <a:gd name="T24" fmla="*/ 733 w 217"/>
                  <a:gd name="T25" fmla="*/ 42 h 210"/>
                  <a:gd name="T26" fmla="*/ 793 w 217"/>
                  <a:gd name="T27" fmla="*/ 42 h 210"/>
                  <a:gd name="T28" fmla="*/ 936 w 217"/>
                  <a:gd name="T29" fmla="*/ 0 h 210"/>
                  <a:gd name="T30" fmla="*/ 1330 w 217"/>
                  <a:gd name="T31" fmla="*/ 75 h 210"/>
                  <a:gd name="T32" fmla="*/ 1440 w 217"/>
                  <a:gd name="T33" fmla="*/ 108 h 210"/>
                  <a:gd name="T34" fmla="*/ 1548 w 217"/>
                  <a:gd name="T35" fmla="*/ 137 h 210"/>
                  <a:gd name="T36" fmla="*/ 1641 w 217"/>
                  <a:gd name="T37" fmla="*/ 169 h 210"/>
                  <a:gd name="T38" fmla="*/ 1711 w 217"/>
                  <a:gd name="T39" fmla="*/ 208 h 210"/>
                  <a:gd name="T40" fmla="*/ 1789 w 217"/>
                  <a:gd name="T41" fmla="*/ 244 h 210"/>
                  <a:gd name="T42" fmla="*/ 1849 w 217"/>
                  <a:gd name="T43" fmla="*/ 286 h 210"/>
                  <a:gd name="T44" fmla="*/ 1897 w 217"/>
                  <a:gd name="T45" fmla="*/ 342 h 210"/>
                  <a:gd name="T46" fmla="*/ 1953 w 217"/>
                  <a:gd name="T47" fmla="*/ 408 h 210"/>
                  <a:gd name="T48" fmla="*/ 1849 w 217"/>
                  <a:gd name="T49" fmla="*/ 365 h 210"/>
                  <a:gd name="T50" fmla="*/ 1750 w 217"/>
                  <a:gd name="T51" fmla="*/ 325 h 210"/>
                  <a:gd name="T52" fmla="*/ 1650 w 217"/>
                  <a:gd name="T53" fmla="*/ 300 h 210"/>
                  <a:gd name="T54" fmla="*/ 1548 w 217"/>
                  <a:gd name="T55" fmla="*/ 267 h 210"/>
                  <a:gd name="T56" fmla="*/ 1467 w 217"/>
                  <a:gd name="T57" fmla="*/ 244 h 210"/>
                  <a:gd name="T58" fmla="*/ 1382 w 217"/>
                  <a:gd name="T59" fmla="*/ 237 h 210"/>
                  <a:gd name="T60" fmla="*/ 1284 w 217"/>
                  <a:gd name="T61" fmla="*/ 222 h 210"/>
                  <a:gd name="T62" fmla="*/ 1203 w 217"/>
                  <a:gd name="T63" fmla="*/ 222 h 210"/>
                  <a:gd name="T64" fmla="*/ 1125 w 217"/>
                  <a:gd name="T65" fmla="*/ 222 h 210"/>
                  <a:gd name="T66" fmla="*/ 1044 w 217"/>
                  <a:gd name="T67" fmla="*/ 225 h 210"/>
                  <a:gd name="T68" fmla="*/ 961 w 217"/>
                  <a:gd name="T69" fmla="*/ 244 h 210"/>
                  <a:gd name="T70" fmla="*/ 890 w 217"/>
                  <a:gd name="T71" fmla="*/ 264 h 210"/>
                  <a:gd name="T72" fmla="*/ 819 w 217"/>
                  <a:gd name="T73" fmla="*/ 300 h 210"/>
                  <a:gd name="T74" fmla="*/ 734 w 217"/>
                  <a:gd name="T75" fmla="*/ 325 h 210"/>
                  <a:gd name="T76" fmla="*/ 666 w 217"/>
                  <a:gd name="T77" fmla="*/ 368 h 210"/>
                  <a:gd name="T78" fmla="*/ 596 w 217"/>
                  <a:gd name="T79" fmla="*/ 413 h 210"/>
                  <a:gd name="T80" fmla="*/ 469 w 217"/>
                  <a:gd name="T81" fmla="*/ 550 h 210"/>
                  <a:gd name="T82" fmla="*/ 381 w 217"/>
                  <a:gd name="T83" fmla="*/ 720 h 210"/>
                  <a:gd name="T84" fmla="*/ 330 w 217"/>
                  <a:gd name="T85" fmla="*/ 931 h 210"/>
                  <a:gd name="T86" fmla="*/ 312 w 217"/>
                  <a:gd name="T87" fmla="*/ 1138 h 210"/>
                  <a:gd name="T88" fmla="*/ 312 w 217"/>
                  <a:gd name="T89" fmla="*/ 1368 h 210"/>
                  <a:gd name="T90" fmla="*/ 342 w 217"/>
                  <a:gd name="T91" fmla="*/ 1567 h 210"/>
                  <a:gd name="T92" fmla="*/ 368 w 217"/>
                  <a:gd name="T93" fmla="*/ 1750 h 210"/>
                  <a:gd name="T94" fmla="*/ 413 w 217"/>
                  <a:gd name="T95" fmla="*/ 1894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9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970 w 182"/>
                  <a:gd name="T1" fmla="*/ 0 h 213"/>
                  <a:gd name="T2" fmla="*/ 996 w 182"/>
                  <a:gd name="T3" fmla="*/ 19 h 213"/>
                  <a:gd name="T4" fmla="*/ 1052 w 182"/>
                  <a:gd name="T5" fmla="*/ 75 h 213"/>
                  <a:gd name="T6" fmla="*/ 1131 w 182"/>
                  <a:gd name="T7" fmla="*/ 168 h 213"/>
                  <a:gd name="T8" fmla="*/ 1221 w 182"/>
                  <a:gd name="T9" fmla="*/ 304 h 213"/>
                  <a:gd name="T10" fmla="*/ 1291 w 182"/>
                  <a:gd name="T11" fmla="*/ 473 h 213"/>
                  <a:gd name="T12" fmla="*/ 1337 w 182"/>
                  <a:gd name="T13" fmla="*/ 697 h 213"/>
                  <a:gd name="T14" fmla="*/ 1337 w 182"/>
                  <a:gd name="T15" fmla="*/ 962 h 213"/>
                  <a:gd name="T16" fmla="*/ 1281 w 182"/>
                  <a:gd name="T17" fmla="*/ 1274 h 213"/>
                  <a:gd name="T18" fmla="*/ 1250 w 182"/>
                  <a:gd name="T19" fmla="*/ 1361 h 213"/>
                  <a:gd name="T20" fmla="*/ 1211 w 182"/>
                  <a:gd name="T21" fmla="*/ 1433 h 213"/>
                  <a:gd name="T22" fmla="*/ 1169 w 182"/>
                  <a:gd name="T23" fmla="*/ 1511 h 213"/>
                  <a:gd name="T24" fmla="*/ 1113 w 182"/>
                  <a:gd name="T25" fmla="*/ 1580 h 213"/>
                  <a:gd name="T26" fmla="*/ 1038 w 182"/>
                  <a:gd name="T27" fmla="*/ 1646 h 213"/>
                  <a:gd name="T28" fmla="*/ 976 w 182"/>
                  <a:gd name="T29" fmla="*/ 1696 h 213"/>
                  <a:gd name="T30" fmla="*/ 910 w 182"/>
                  <a:gd name="T31" fmla="*/ 1744 h 213"/>
                  <a:gd name="T32" fmla="*/ 816 w 182"/>
                  <a:gd name="T33" fmla="*/ 1783 h 213"/>
                  <a:gd name="T34" fmla="*/ 731 w 182"/>
                  <a:gd name="T35" fmla="*/ 1802 h 213"/>
                  <a:gd name="T36" fmla="*/ 645 w 182"/>
                  <a:gd name="T37" fmla="*/ 1825 h 213"/>
                  <a:gd name="T38" fmla="*/ 546 w 182"/>
                  <a:gd name="T39" fmla="*/ 1842 h 213"/>
                  <a:gd name="T40" fmla="*/ 439 w 182"/>
                  <a:gd name="T41" fmla="*/ 1842 h 213"/>
                  <a:gd name="T42" fmla="*/ 325 w 182"/>
                  <a:gd name="T43" fmla="*/ 1825 h 213"/>
                  <a:gd name="T44" fmla="*/ 223 w 182"/>
                  <a:gd name="T45" fmla="*/ 1802 h 213"/>
                  <a:gd name="T46" fmla="*/ 104 w 182"/>
                  <a:gd name="T47" fmla="*/ 1763 h 213"/>
                  <a:gd name="T48" fmla="*/ 0 w 182"/>
                  <a:gd name="T49" fmla="*/ 1716 h 213"/>
                  <a:gd name="T50" fmla="*/ 99 w 182"/>
                  <a:gd name="T51" fmla="*/ 1783 h 213"/>
                  <a:gd name="T52" fmla="*/ 197 w 182"/>
                  <a:gd name="T53" fmla="*/ 1825 h 213"/>
                  <a:gd name="T54" fmla="*/ 297 w 182"/>
                  <a:gd name="T55" fmla="*/ 1871 h 213"/>
                  <a:gd name="T56" fmla="*/ 381 w 182"/>
                  <a:gd name="T57" fmla="*/ 1903 h 213"/>
                  <a:gd name="T58" fmla="*/ 468 w 182"/>
                  <a:gd name="T59" fmla="*/ 1930 h 213"/>
                  <a:gd name="T60" fmla="*/ 564 w 182"/>
                  <a:gd name="T61" fmla="*/ 1941 h 213"/>
                  <a:gd name="T62" fmla="*/ 646 w 182"/>
                  <a:gd name="T63" fmla="*/ 1945 h 213"/>
                  <a:gd name="T64" fmla="*/ 734 w 182"/>
                  <a:gd name="T65" fmla="*/ 1945 h 213"/>
                  <a:gd name="T66" fmla="*/ 812 w 182"/>
                  <a:gd name="T67" fmla="*/ 1941 h 213"/>
                  <a:gd name="T68" fmla="*/ 890 w 182"/>
                  <a:gd name="T69" fmla="*/ 1923 h 213"/>
                  <a:gd name="T70" fmla="*/ 957 w 182"/>
                  <a:gd name="T71" fmla="*/ 1903 h 213"/>
                  <a:gd name="T72" fmla="*/ 1029 w 182"/>
                  <a:gd name="T73" fmla="*/ 1884 h 213"/>
                  <a:gd name="T74" fmla="*/ 1094 w 182"/>
                  <a:gd name="T75" fmla="*/ 1860 h 213"/>
                  <a:gd name="T76" fmla="*/ 1155 w 182"/>
                  <a:gd name="T77" fmla="*/ 1819 h 213"/>
                  <a:gd name="T78" fmla="*/ 1211 w 182"/>
                  <a:gd name="T79" fmla="*/ 1783 h 213"/>
                  <a:gd name="T80" fmla="*/ 1262 w 182"/>
                  <a:gd name="T81" fmla="*/ 1744 h 213"/>
                  <a:gd name="T82" fmla="*/ 1405 w 182"/>
                  <a:gd name="T83" fmla="*/ 1607 h 213"/>
                  <a:gd name="T84" fmla="*/ 1504 w 182"/>
                  <a:gd name="T85" fmla="*/ 1472 h 213"/>
                  <a:gd name="T86" fmla="*/ 1562 w 182"/>
                  <a:gd name="T87" fmla="*/ 1316 h 213"/>
                  <a:gd name="T88" fmla="*/ 1594 w 182"/>
                  <a:gd name="T89" fmla="*/ 1173 h 213"/>
                  <a:gd name="T90" fmla="*/ 1614 w 182"/>
                  <a:gd name="T91" fmla="*/ 1018 h 213"/>
                  <a:gd name="T92" fmla="*/ 1614 w 182"/>
                  <a:gd name="T93" fmla="*/ 866 h 213"/>
                  <a:gd name="T94" fmla="*/ 1621 w 182"/>
                  <a:gd name="T95" fmla="*/ 723 h 213"/>
                  <a:gd name="T96" fmla="*/ 1536 w 182"/>
                  <a:gd name="T97" fmla="*/ 422 h 213"/>
                  <a:gd name="T98" fmla="*/ 1391 w 182"/>
                  <a:gd name="T99" fmla="*/ 188 h 213"/>
                  <a:gd name="T100" fmla="*/ 1339 w 182"/>
                  <a:gd name="T101" fmla="*/ 168 h 213"/>
                  <a:gd name="T102" fmla="*/ 1310 w 182"/>
                  <a:gd name="T103" fmla="*/ 140 h 213"/>
                  <a:gd name="T104" fmla="*/ 1262 w 182"/>
                  <a:gd name="T105" fmla="*/ 117 h 213"/>
                  <a:gd name="T106" fmla="*/ 1229 w 182"/>
                  <a:gd name="T107" fmla="*/ 100 h 213"/>
                  <a:gd name="T108" fmla="*/ 1175 w 182"/>
                  <a:gd name="T109" fmla="*/ 81 h 213"/>
                  <a:gd name="T110" fmla="*/ 1121 w 182"/>
                  <a:gd name="T111" fmla="*/ 56 h 213"/>
                  <a:gd name="T112" fmla="*/ 1057 w 182"/>
                  <a:gd name="T113" fmla="*/ 27 h 213"/>
                  <a:gd name="T114" fmla="*/ 970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60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4 w 128"/>
                  <a:gd name="T1" fmla="*/ 0 h 217"/>
                  <a:gd name="T2" fmla="*/ 15 w 128"/>
                  <a:gd name="T3" fmla="*/ 1 h 217"/>
                  <a:gd name="T4" fmla="*/ 17 w 128"/>
                  <a:gd name="T5" fmla="*/ 4 h 217"/>
                  <a:gd name="T6" fmla="*/ 18 w 128"/>
                  <a:gd name="T7" fmla="*/ 7 h 217"/>
                  <a:gd name="T8" fmla="*/ 19 w 128"/>
                  <a:gd name="T9" fmla="*/ 11 h 217"/>
                  <a:gd name="T10" fmla="*/ 19 w 128"/>
                  <a:gd name="T11" fmla="*/ 16 h 217"/>
                  <a:gd name="T12" fmla="*/ 17 w 128"/>
                  <a:gd name="T13" fmla="*/ 20 h 217"/>
                  <a:gd name="T14" fmla="*/ 14 w 128"/>
                  <a:gd name="T15" fmla="*/ 25 h 217"/>
                  <a:gd name="T16" fmla="*/ 9 w 128"/>
                  <a:gd name="T17" fmla="*/ 30 h 217"/>
                  <a:gd name="T18" fmla="*/ 7 w 128"/>
                  <a:gd name="T19" fmla="*/ 29 h 217"/>
                  <a:gd name="T20" fmla="*/ 6 w 128"/>
                  <a:gd name="T21" fmla="*/ 29 h 217"/>
                  <a:gd name="T22" fmla="*/ 4 w 128"/>
                  <a:gd name="T23" fmla="*/ 29 h 217"/>
                  <a:gd name="T24" fmla="*/ 3 w 128"/>
                  <a:gd name="T25" fmla="*/ 28 h 217"/>
                  <a:gd name="T26" fmla="*/ 1 w 128"/>
                  <a:gd name="T27" fmla="*/ 27 h 217"/>
                  <a:gd name="T28" fmla="*/ 1 w 128"/>
                  <a:gd name="T29" fmla="*/ 26 h 217"/>
                  <a:gd name="T30" fmla="*/ 0 w 128"/>
                  <a:gd name="T31" fmla="*/ 25 h 217"/>
                  <a:gd name="T32" fmla="*/ 1 w 128"/>
                  <a:gd name="T33" fmla="*/ 24 h 217"/>
                  <a:gd name="T34" fmla="*/ 2 w 128"/>
                  <a:gd name="T35" fmla="*/ 23 h 217"/>
                  <a:gd name="T36" fmla="*/ 4 w 128"/>
                  <a:gd name="T37" fmla="*/ 22 h 217"/>
                  <a:gd name="T38" fmla="*/ 7 w 128"/>
                  <a:gd name="T39" fmla="*/ 21 h 217"/>
                  <a:gd name="T40" fmla="*/ 9 w 128"/>
                  <a:gd name="T41" fmla="*/ 19 h 217"/>
                  <a:gd name="T42" fmla="*/ 12 w 128"/>
                  <a:gd name="T43" fmla="*/ 16 h 217"/>
                  <a:gd name="T44" fmla="*/ 13 w 128"/>
                  <a:gd name="T45" fmla="*/ 12 h 217"/>
                  <a:gd name="T46" fmla="*/ 15 w 128"/>
                  <a:gd name="T47" fmla="*/ 6 h 217"/>
                  <a:gd name="T48" fmla="*/ 14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61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1 w 117"/>
                  <a:gd name="T1" fmla="*/ 0 h 132"/>
                  <a:gd name="T2" fmla="*/ 0 w 117"/>
                  <a:gd name="T3" fmla="*/ 3 h 132"/>
                  <a:gd name="T4" fmla="*/ 1 w 117"/>
                  <a:gd name="T5" fmla="*/ 3 h 132"/>
                  <a:gd name="T6" fmla="*/ 2 w 117"/>
                  <a:gd name="T7" fmla="*/ 4 h 132"/>
                  <a:gd name="T8" fmla="*/ 4 w 117"/>
                  <a:gd name="T9" fmla="*/ 4 h 132"/>
                  <a:gd name="T10" fmla="*/ 7 w 117"/>
                  <a:gd name="T11" fmla="*/ 6 h 132"/>
                  <a:gd name="T12" fmla="*/ 9 w 117"/>
                  <a:gd name="T13" fmla="*/ 8 h 132"/>
                  <a:gd name="T14" fmla="*/ 12 w 117"/>
                  <a:gd name="T15" fmla="*/ 9 h 132"/>
                  <a:gd name="T16" fmla="*/ 15 w 117"/>
                  <a:gd name="T17" fmla="*/ 13 h 132"/>
                  <a:gd name="T18" fmla="*/ 17 w 117"/>
                  <a:gd name="T19" fmla="*/ 16 h 132"/>
                  <a:gd name="T20" fmla="*/ 17 w 117"/>
                  <a:gd name="T21" fmla="*/ 15 h 132"/>
                  <a:gd name="T22" fmla="*/ 17 w 117"/>
                  <a:gd name="T23" fmla="*/ 13 h 132"/>
                  <a:gd name="T24" fmla="*/ 16 w 117"/>
                  <a:gd name="T25" fmla="*/ 11 h 132"/>
                  <a:gd name="T26" fmla="*/ 15 w 117"/>
                  <a:gd name="T27" fmla="*/ 9 h 132"/>
                  <a:gd name="T28" fmla="*/ 13 w 117"/>
                  <a:gd name="T29" fmla="*/ 7 h 132"/>
                  <a:gd name="T30" fmla="*/ 12 w 117"/>
                  <a:gd name="T31" fmla="*/ 6 h 132"/>
                  <a:gd name="T32" fmla="*/ 10 w 117"/>
                  <a:gd name="T33" fmla="*/ 4 h 132"/>
                  <a:gd name="T34" fmla="*/ 9 w 117"/>
                  <a:gd name="T35" fmla="*/ 4 h 132"/>
                  <a:gd name="T36" fmla="*/ 10 w 117"/>
                  <a:gd name="T37" fmla="*/ 4 h 132"/>
                  <a:gd name="T38" fmla="*/ 12 w 117"/>
                  <a:gd name="T39" fmla="*/ 4 h 132"/>
                  <a:gd name="T40" fmla="*/ 13 w 117"/>
                  <a:gd name="T41" fmla="*/ 3 h 132"/>
                  <a:gd name="T42" fmla="*/ 15 w 117"/>
                  <a:gd name="T43" fmla="*/ 3 h 132"/>
                  <a:gd name="T44" fmla="*/ 15 w 117"/>
                  <a:gd name="T45" fmla="*/ 3 h 132"/>
                  <a:gd name="T46" fmla="*/ 16 w 117"/>
                  <a:gd name="T47" fmla="*/ 3 h 132"/>
                  <a:gd name="T48" fmla="*/ 17 w 117"/>
                  <a:gd name="T49" fmla="*/ 3 h 132"/>
                  <a:gd name="T50" fmla="*/ 17 w 117"/>
                  <a:gd name="T51" fmla="*/ 3 h 132"/>
                  <a:gd name="T52" fmla="*/ 1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62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4 w 29"/>
                  <a:gd name="T1" fmla="*/ 0 h 77"/>
                  <a:gd name="T2" fmla="*/ 4 w 29"/>
                  <a:gd name="T3" fmla="*/ 0 h 77"/>
                  <a:gd name="T4" fmla="*/ 3 w 29"/>
                  <a:gd name="T5" fmla="*/ 1 h 77"/>
                  <a:gd name="T6" fmla="*/ 1 w 29"/>
                  <a:gd name="T7" fmla="*/ 1 h 77"/>
                  <a:gd name="T8" fmla="*/ 1 w 29"/>
                  <a:gd name="T9" fmla="*/ 3 h 77"/>
                  <a:gd name="T10" fmla="*/ 1 w 29"/>
                  <a:gd name="T11" fmla="*/ 4 h 77"/>
                  <a:gd name="T12" fmla="*/ 0 w 29"/>
                  <a:gd name="T13" fmla="*/ 6 h 77"/>
                  <a:gd name="T14" fmla="*/ 1 w 29"/>
                  <a:gd name="T15" fmla="*/ 8 h 77"/>
                  <a:gd name="T16" fmla="*/ 1 w 29"/>
                  <a:gd name="T17" fmla="*/ 10 h 77"/>
                  <a:gd name="T18" fmla="*/ 2 w 29"/>
                  <a:gd name="T19" fmla="*/ 7 h 77"/>
                  <a:gd name="T20" fmla="*/ 3 w 29"/>
                  <a:gd name="T21" fmla="*/ 5 h 77"/>
                  <a:gd name="T22" fmla="*/ 4 w 29"/>
                  <a:gd name="T23" fmla="*/ 3 h 77"/>
                  <a:gd name="T24" fmla="*/ 4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grpSp>
            <p:nvGrpSpPr>
              <p:cNvPr id="5163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5164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5 h 564"/>
                    <a:gd name="T2" fmla="*/ 1 w 207"/>
                    <a:gd name="T3" fmla="*/ 8 h 564"/>
                    <a:gd name="T4" fmla="*/ 1 w 207"/>
                    <a:gd name="T5" fmla="*/ 11 h 564"/>
                    <a:gd name="T6" fmla="*/ 0 w 207"/>
                    <a:gd name="T7" fmla="*/ 13 h 564"/>
                    <a:gd name="T8" fmla="*/ 0 w 207"/>
                    <a:gd name="T9" fmla="*/ 17 h 564"/>
                    <a:gd name="T10" fmla="*/ 1 w 207"/>
                    <a:gd name="T11" fmla="*/ 19 h 564"/>
                    <a:gd name="T12" fmla="*/ 1 w 207"/>
                    <a:gd name="T13" fmla="*/ 23 h 564"/>
                    <a:gd name="T14" fmla="*/ 2 w 207"/>
                    <a:gd name="T15" fmla="*/ 27 h 564"/>
                    <a:gd name="T16" fmla="*/ 3 w 207"/>
                    <a:gd name="T17" fmla="*/ 32 h 564"/>
                    <a:gd name="T18" fmla="*/ 5 w 207"/>
                    <a:gd name="T19" fmla="*/ 36 h 564"/>
                    <a:gd name="T20" fmla="*/ 7 w 207"/>
                    <a:gd name="T21" fmla="*/ 39 h 564"/>
                    <a:gd name="T22" fmla="*/ 9 w 207"/>
                    <a:gd name="T23" fmla="*/ 44 h 564"/>
                    <a:gd name="T24" fmla="*/ 12 w 207"/>
                    <a:gd name="T25" fmla="*/ 49 h 564"/>
                    <a:gd name="T26" fmla="*/ 15 w 207"/>
                    <a:gd name="T27" fmla="*/ 53 h 564"/>
                    <a:gd name="T28" fmla="*/ 17 w 207"/>
                    <a:gd name="T29" fmla="*/ 57 h 564"/>
                    <a:gd name="T30" fmla="*/ 19 w 207"/>
                    <a:gd name="T31" fmla="*/ 59 h 564"/>
                    <a:gd name="T32" fmla="*/ 22 w 207"/>
                    <a:gd name="T33" fmla="*/ 62 h 564"/>
                    <a:gd name="T34" fmla="*/ 18 w 207"/>
                    <a:gd name="T35" fmla="*/ 55 h 564"/>
                    <a:gd name="T36" fmla="*/ 14 w 207"/>
                    <a:gd name="T37" fmla="*/ 49 h 564"/>
                    <a:gd name="T38" fmla="*/ 11 w 207"/>
                    <a:gd name="T39" fmla="*/ 44 h 564"/>
                    <a:gd name="T40" fmla="*/ 9 w 207"/>
                    <a:gd name="T41" fmla="*/ 40 h 564"/>
                    <a:gd name="T42" fmla="*/ 8 w 207"/>
                    <a:gd name="T43" fmla="*/ 37 h 564"/>
                    <a:gd name="T44" fmla="*/ 7 w 207"/>
                    <a:gd name="T45" fmla="*/ 34 h 564"/>
                    <a:gd name="T46" fmla="*/ 7 w 207"/>
                    <a:gd name="T47" fmla="*/ 31 h 564"/>
                    <a:gd name="T48" fmla="*/ 6 w 207"/>
                    <a:gd name="T49" fmla="*/ 28 h 564"/>
                    <a:gd name="T50" fmla="*/ 5 w 207"/>
                    <a:gd name="T51" fmla="*/ 23 h 564"/>
                    <a:gd name="T52" fmla="*/ 4 w 207"/>
                    <a:gd name="T53" fmla="*/ 15 h 564"/>
                    <a:gd name="T54" fmla="*/ 5 w 207"/>
                    <a:gd name="T55" fmla="*/ 8 h 564"/>
                    <a:gd name="T56" fmla="*/ 6 w 207"/>
                    <a:gd name="T57" fmla="*/ 0 h 564"/>
                    <a:gd name="T58" fmla="*/ 1 w 207"/>
                    <a:gd name="T59" fmla="*/ 5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92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5165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2 h 232"/>
                    <a:gd name="T2" fmla="*/ 2 w 47"/>
                    <a:gd name="T3" fmla="*/ 6 h 232"/>
                    <a:gd name="T4" fmla="*/ 3 w 47"/>
                    <a:gd name="T5" fmla="*/ 11 h 232"/>
                    <a:gd name="T6" fmla="*/ 3 w 47"/>
                    <a:gd name="T7" fmla="*/ 17 h 232"/>
                    <a:gd name="T8" fmla="*/ 2 w 47"/>
                    <a:gd name="T9" fmla="*/ 25 h 232"/>
                    <a:gd name="T10" fmla="*/ 6 w 47"/>
                    <a:gd name="T11" fmla="*/ 23 h 232"/>
                    <a:gd name="T12" fmla="*/ 6 w 47"/>
                    <a:gd name="T13" fmla="*/ 19 h 232"/>
                    <a:gd name="T14" fmla="*/ 6 w 47"/>
                    <a:gd name="T15" fmla="*/ 15 h 232"/>
                    <a:gd name="T16" fmla="*/ 6 w 47"/>
                    <a:gd name="T17" fmla="*/ 11 h 232"/>
                    <a:gd name="T18" fmla="*/ 5 w 47"/>
                    <a:gd name="T19" fmla="*/ 8 h 232"/>
                    <a:gd name="T20" fmla="*/ 4 w 47"/>
                    <a:gd name="T21" fmla="*/ 6 h 232"/>
                    <a:gd name="T22" fmla="*/ 4 w 47"/>
                    <a:gd name="T23" fmla="*/ 4 h 232"/>
                    <a:gd name="T24" fmla="*/ 3 w 47"/>
                    <a:gd name="T25" fmla="*/ 2 h 232"/>
                    <a:gd name="T26" fmla="*/ 1 w 47"/>
                    <a:gd name="T27" fmla="*/ 0 h 232"/>
                    <a:gd name="T28" fmla="*/ 0 w 47"/>
                    <a:gd name="T29" fmla="*/ 2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92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  <p:sp>
              <p:nvSpPr>
                <p:cNvPr id="5166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9 w 87"/>
                    <a:gd name="T1" fmla="*/ 2 h 40"/>
                    <a:gd name="T2" fmla="*/ 8 w 87"/>
                    <a:gd name="T3" fmla="*/ 1 h 40"/>
                    <a:gd name="T4" fmla="*/ 7 w 87"/>
                    <a:gd name="T5" fmla="*/ 1 h 40"/>
                    <a:gd name="T6" fmla="*/ 6 w 87"/>
                    <a:gd name="T7" fmla="*/ 1 h 40"/>
                    <a:gd name="T8" fmla="*/ 5 w 87"/>
                    <a:gd name="T9" fmla="*/ 1 h 40"/>
                    <a:gd name="T10" fmla="*/ 4 w 87"/>
                    <a:gd name="T11" fmla="*/ 1 h 40"/>
                    <a:gd name="T12" fmla="*/ 3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2 w 87"/>
                    <a:gd name="T23" fmla="*/ 1 h 40"/>
                    <a:gd name="T24" fmla="*/ 4 w 87"/>
                    <a:gd name="T25" fmla="*/ 1 h 40"/>
                    <a:gd name="T26" fmla="*/ 5 w 87"/>
                    <a:gd name="T27" fmla="*/ 2 h 40"/>
                    <a:gd name="T28" fmla="*/ 6 w 87"/>
                    <a:gd name="T29" fmla="*/ 2 h 40"/>
                    <a:gd name="T30" fmla="*/ 7 w 87"/>
                    <a:gd name="T31" fmla="*/ 3 h 40"/>
                    <a:gd name="T32" fmla="*/ 8 w 87"/>
                    <a:gd name="T33" fmla="*/ 3 h 40"/>
                    <a:gd name="T34" fmla="*/ 9 w 87"/>
                    <a:gd name="T35" fmla="*/ 2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092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TW" altLang="en-US" smtClean="0">
                    <a:solidFill>
                      <a:srgbClr val="006699"/>
                    </a:solidFill>
                    <a:sym typeface="Arial"/>
                  </a:endParaRPr>
                </a:p>
              </p:txBody>
            </p:sp>
          </p:grpSp>
        </p:grpSp>
        <p:grpSp>
          <p:nvGrpSpPr>
            <p:cNvPr id="5132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5155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6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7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5133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5152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3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4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grpSp>
          <p:nvGrpSpPr>
            <p:cNvPr id="5134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5149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 w 83"/>
                  <a:gd name="T1" fmla="*/ 1 h 117"/>
                  <a:gd name="T2" fmla="*/ 0 w 83"/>
                  <a:gd name="T3" fmla="*/ 0 h 117"/>
                  <a:gd name="T4" fmla="*/ 0 w 83"/>
                  <a:gd name="T5" fmla="*/ 2 h 117"/>
                  <a:gd name="T6" fmla="*/ 1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0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 h 98"/>
                  <a:gd name="T2" fmla="*/ 2 w 140"/>
                  <a:gd name="T3" fmla="*/ 0 h 98"/>
                  <a:gd name="T4" fmla="*/ 3 w 140"/>
                  <a:gd name="T5" fmla="*/ 1 h 98"/>
                  <a:gd name="T6" fmla="*/ 0 w 140"/>
                  <a:gd name="T7" fmla="*/ 2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  <p:sp>
            <p:nvSpPr>
              <p:cNvPr id="5151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3 w 145"/>
                  <a:gd name="T3" fmla="*/ 0 h 49"/>
                  <a:gd name="T4" fmla="*/ 3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0927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mtClean="0">
                  <a:solidFill>
                    <a:srgbClr val="006699"/>
                  </a:solidFill>
                  <a:sym typeface="Arial"/>
                </a:endParaRPr>
              </a:p>
            </p:txBody>
          </p:sp>
        </p:grpSp>
        <p:sp>
          <p:nvSpPr>
            <p:cNvPr id="513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3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5 w 109"/>
                <a:gd name="T3" fmla="*/ 1 h 156"/>
                <a:gd name="T4" fmla="*/ 58 w 109"/>
                <a:gd name="T5" fmla="*/ 5 h 156"/>
                <a:gd name="T6" fmla="*/ 116 w 109"/>
                <a:gd name="T7" fmla="*/ 18 h 156"/>
                <a:gd name="T8" fmla="*/ 183 w 109"/>
                <a:gd name="T9" fmla="*/ 36 h 156"/>
                <a:gd name="T10" fmla="*/ 245 w 109"/>
                <a:gd name="T11" fmla="*/ 66 h 156"/>
                <a:gd name="T12" fmla="*/ 302 w 109"/>
                <a:gd name="T13" fmla="*/ 107 h 156"/>
                <a:gd name="T14" fmla="*/ 338 w 109"/>
                <a:gd name="T15" fmla="*/ 163 h 156"/>
                <a:gd name="T16" fmla="*/ 345 w 109"/>
                <a:gd name="T17" fmla="*/ 237 h 156"/>
                <a:gd name="T18" fmla="*/ 329 w 109"/>
                <a:gd name="T19" fmla="*/ 237 h 156"/>
                <a:gd name="T20" fmla="*/ 312 w 109"/>
                <a:gd name="T21" fmla="*/ 237 h 156"/>
                <a:gd name="T22" fmla="*/ 294 w 109"/>
                <a:gd name="T23" fmla="*/ 237 h 156"/>
                <a:gd name="T24" fmla="*/ 272 w 109"/>
                <a:gd name="T25" fmla="*/ 231 h 156"/>
                <a:gd name="T26" fmla="*/ 256 w 109"/>
                <a:gd name="T27" fmla="*/ 230 h 156"/>
                <a:gd name="T28" fmla="*/ 235 w 109"/>
                <a:gd name="T29" fmla="*/ 226 h 156"/>
                <a:gd name="T30" fmla="*/ 208 w 109"/>
                <a:gd name="T31" fmla="*/ 218 h 156"/>
                <a:gd name="T32" fmla="*/ 183 w 109"/>
                <a:gd name="T33" fmla="*/ 210 h 156"/>
                <a:gd name="T34" fmla="*/ 167 w 109"/>
                <a:gd name="T35" fmla="*/ 191 h 156"/>
                <a:gd name="T36" fmla="*/ 167 w 109"/>
                <a:gd name="T37" fmla="*/ 167 h 156"/>
                <a:gd name="T38" fmla="*/ 176 w 109"/>
                <a:gd name="T39" fmla="*/ 145 h 156"/>
                <a:gd name="T40" fmla="*/ 185 w 109"/>
                <a:gd name="T41" fmla="*/ 120 h 156"/>
                <a:gd name="T42" fmla="*/ 176 w 109"/>
                <a:gd name="T43" fmla="*/ 93 h 156"/>
                <a:gd name="T44" fmla="*/ 151 w 109"/>
                <a:gd name="T45" fmla="*/ 64 h 156"/>
                <a:gd name="T46" fmla="*/ 99 w 109"/>
                <a:gd name="T47" fmla="*/ 3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3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3 w 54"/>
                <a:gd name="T7" fmla="*/ 14 h 40"/>
                <a:gd name="T8" fmla="*/ 72 w 54"/>
                <a:gd name="T9" fmla="*/ 18 h 40"/>
                <a:gd name="T10" fmla="*/ 97 w 54"/>
                <a:gd name="T11" fmla="*/ 22 h 40"/>
                <a:gd name="T12" fmla="*/ 123 w 54"/>
                <a:gd name="T13" fmla="*/ 26 h 40"/>
                <a:gd name="T14" fmla="*/ 150 w 54"/>
                <a:gd name="T15" fmla="*/ 28 h 40"/>
                <a:gd name="T16" fmla="*/ 181 w 54"/>
                <a:gd name="T17" fmla="*/ 24 h 40"/>
                <a:gd name="T18" fmla="*/ 177 w 54"/>
                <a:gd name="T19" fmla="*/ 38 h 40"/>
                <a:gd name="T20" fmla="*/ 167 w 54"/>
                <a:gd name="T21" fmla="*/ 51 h 40"/>
                <a:gd name="T22" fmla="*/ 148 w 54"/>
                <a:gd name="T23" fmla="*/ 59 h 40"/>
                <a:gd name="T24" fmla="*/ 122 w 54"/>
                <a:gd name="T25" fmla="*/ 61 h 40"/>
                <a:gd name="T26" fmla="*/ 93 w 54"/>
                <a:gd name="T27" fmla="*/ 60 h 40"/>
                <a:gd name="T28" fmla="*/ 62 w 54"/>
                <a:gd name="T29" fmla="*/ 49 h 40"/>
                <a:gd name="T30" fmla="*/ 33 w 54"/>
                <a:gd name="T31" fmla="*/ 3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3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3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1 h 237"/>
                <a:gd name="T4" fmla="*/ 16 w 257"/>
                <a:gd name="T5" fmla="*/ 62 h 237"/>
                <a:gd name="T6" fmla="*/ 36 w 257"/>
                <a:gd name="T7" fmla="*/ 93 h 237"/>
                <a:gd name="T8" fmla="*/ 64 w 257"/>
                <a:gd name="T9" fmla="*/ 120 h 237"/>
                <a:gd name="T10" fmla="*/ 104 w 257"/>
                <a:gd name="T11" fmla="*/ 145 h 237"/>
                <a:gd name="T12" fmla="*/ 154 w 257"/>
                <a:gd name="T13" fmla="*/ 172 h 237"/>
                <a:gd name="T14" fmla="*/ 218 w 257"/>
                <a:gd name="T15" fmla="*/ 196 h 237"/>
                <a:gd name="T16" fmla="*/ 292 w 257"/>
                <a:gd name="T17" fmla="*/ 217 h 237"/>
                <a:gd name="T18" fmla="*/ 387 w 257"/>
                <a:gd name="T19" fmla="*/ 237 h 237"/>
                <a:gd name="T20" fmla="*/ 494 w 257"/>
                <a:gd name="T21" fmla="*/ 253 h 237"/>
                <a:gd name="T22" fmla="*/ 609 w 257"/>
                <a:gd name="T23" fmla="*/ 267 h 237"/>
                <a:gd name="T24" fmla="*/ 751 w 257"/>
                <a:gd name="T25" fmla="*/ 279 h 237"/>
                <a:gd name="T26" fmla="*/ 905 w 257"/>
                <a:gd name="T27" fmla="*/ 285 h 237"/>
                <a:gd name="T28" fmla="*/ 1082 w 257"/>
                <a:gd name="T29" fmla="*/ 289 h 237"/>
                <a:gd name="T30" fmla="*/ 1264 w 257"/>
                <a:gd name="T31" fmla="*/ 288 h 237"/>
                <a:gd name="T32" fmla="*/ 1478 w 257"/>
                <a:gd name="T33" fmla="*/ 283 h 237"/>
                <a:gd name="T34" fmla="*/ 1290 w 257"/>
                <a:gd name="T35" fmla="*/ 277 h 237"/>
                <a:gd name="T36" fmla="*/ 1120 w 257"/>
                <a:gd name="T37" fmla="*/ 268 h 237"/>
                <a:gd name="T38" fmla="*/ 978 w 257"/>
                <a:gd name="T39" fmla="*/ 258 h 237"/>
                <a:gd name="T40" fmla="*/ 851 w 257"/>
                <a:gd name="T41" fmla="*/ 249 h 237"/>
                <a:gd name="T42" fmla="*/ 736 w 257"/>
                <a:gd name="T43" fmla="*/ 236 h 237"/>
                <a:gd name="T44" fmla="*/ 645 w 257"/>
                <a:gd name="T45" fmla="*/ 222 h 237"/>
                <a:gd name="T46" fmla="*/ 560 w 257"/>
                <a:gd name="T47" fmla="*/ 207 h 237"/>
                <a:gd name="T48" fmla="*/ 482 w 257"/>
                <a:gd name="T49" fmla="*/ 189 h 237"/>
                <a:gd name="T50" fmla="*/ 411 w 257"/>
                <a:gd name="T51" fmla="*/ 172 h 237"/>
                <a:gd name="T52" fmla="*/ 353 w 257"/>
                <a:gd name="T53" fmla="*/ 152 h 237"/>
                <a:gd name="T54" fmla="*/ 303 w 257"/>
                <a:gd name="T55" fmla="*/ 131 h 237"/>
                <a:gd name="T56" fmla="*/ 249 w 257"/>
                <a:gd name="T57" fmla="*/ 106 h 237"/>
                <a:gd name="T58" fmla="*/ 190 w 257"/>
                <a:gd name="T59" fmla="*/ 84 h 237"/>
                <a:gd name="T60" fmla="*/ 133 w 257"/>
                <a:gd name="T61" fmla="*/ 59 h 237"/>
                <a:gd name="T62" fmla="*/ 67 w 257"/>
                <a:gd name="T63" fmla="*/ 3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462 w 124"/>
                <a:gd name="T1" fmla="*/ 0 h 110"/>
                <a:gd name="T2" fmla="*/ 739 w 124"/>
                <a:gd name="T3" fmla="*/ 141 h 110"/>
                <a:gd name="T4" fmla="*/ 718 w 124"/>
                <a:gd name="T5" fmla="*/ 140 h 110"/>
                <a:gd name="T6" fmla="*/ 638 w 124"/>
                <a:gd name="T7" fmla="*/ 137 h 110"/>
                <a:gd name="T8" fmla="*/ 533 w 124"/>
                <a:gd name="T9" fmla="*/ 133 h 110"/>
                <a:gd name="T10" fmla="*/ 408 w 124"/>
                <a:gd name="T11" fmla="*/ 130 h 110"/>
                <a:gd name="T12" fmla="*/ 268 w 124"/>
                <a:gd name="T13" fmla="*/ 127 h 110"/>
                <a:gd name="T14" fmla="*/ 152 w 124"/>
                <a:gd name="T15" fmla="*/ 128 h 110"/>
                <a:gd name="T16" fmla="*/ 54 w 124"/>
                <a:gd name="T17" fmla="*/ 134 h 110"/>
                <a:gd name="T18" fmla="*/ 0 w 124"/>
                <a:gd name="T19" fmla="*/ 143 h 110"/>
                <a:gd name="T20" fmla="*/ 22 w 124"/>
                <a:gd name="T21" fmla="*/ 128 h 110"/>
                <a:gd name="T22" fmla="*/ 48 w 124"/>
                <a:gd name="T23" fmla="*/ 116 h 110"/>
                <a:gd name="T24" fmla="*/ 98 w 124"/>
                <a:gd name="T25" fmla="*/ 107 h 110"/>
                <a:gd name="T26" fmla="*/ 152 w 124"/>
                <a:gd name="T27" fmla="*/ 99 h 110"/>
                <a:gd name="T28" fmla="*/ 215 w 124"/>
                <a:gd name="T29" fmla="*/ 94 h 110"/>
                <a:gd name="T30" fmla="*/ 279 w 124"/>
                <a:gd name="T31" fmla="*/ 93 h 110"/>
                <a:gd name="T32" fmla="*/ 350 w 124"/>
                <a:gd name="T33" fmla="*/ 93 h 110"/>
                <a:gd name="T34" fmla="*/ 430 w 124"/>
                <a:gd name="T35" fmla="*/ 97 h 110"/>
                <a:gd name="T36" fmla="*/ 435 w 124"/>
                <a:gd name="T37" fmla="*/ 93 h 110"/>
                <a:gd name="T38" fmla="*/ 418 w 124"/>
                <a:gd name="T39" fmla="*/ 74 h 110"/>
                <a:gd name="T40" fmla="*/ 399 w 124"/>
                <a:gd name="T41" fmla="*/ 50 h 110"/>
                <a:gd name="T42" fmla="*/ 391 w 124"/>
                <a:gd name="T43" fmla="*/ 39 h 110"/>
                <a:gd name="T44" fmla="*/ 376 w 124"/>
                <a:gd name="T45" fmla="*/ 39 h 110"/>
                <a:gd name="T46" fmla="*/ 361 w 124"/>
                <a:gd name="T47" fmla="*/ 37 h 110"/>
                <a:gd name="T48" fmla="*/ 350 w 124"/>
                <a:gd name="T49" fmla="*/ 32 h 110"/>
                <a:gd name="T50" fmla="*/ 343 w 124"/>
                <a:gd name="T51" fmla="*/ 29 h 110"/>
                <a:gd name="T52" fmla="*/ 343 w 124"/>
                <a:gd name="T53" fmla="*/ 25 h 110"/>
                <a:gd name="T54" fmla="*/ 350 w 124"/>
                <a:gd name="T55" fmla="*/ 20 h 110"/>
                <a:gd name="T56" fmla="*/ 396 w 124"/>
                <a:gd name="T57" fmla="*/ 8 h 110"/>
                <a:gd name="T58" fmla="*/ 462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30 w 109"/>
                <a:gd name="T3" fmla="*/ 1 h 156"/>
                <a:gd name="T4" fmla="*/ 105 w 109"/>
                <a:gd name="T5" fmla="*/ 5 h 156"/>
                <a:gd name="T6" fmla="*/ 220 w 109"/>
                <a:gd name="T7" fmla="*/ 12 h 156"/>
                <a:gd name="T8" fmla="*/ 349 w 109"/>
                <a:gd name="T9" fmla="*/ 30 h 156"/>
                <a:gd name="T10" fmla="*/ 471 w 109"/>
                <a:gd name="T11" fmla="*/ 50 h 156"/>
                <a:gd name="T12" fmla="*/ 577 w 109"/>
                <a:gd name="T13" fmla="*/ 83 h 156"/>
                <a:gd name="T14" fmla="*/ 642 w 109"/>
                <a:gd name="T15" fmla="*/ 126 h 156"/>
                <a:gd name="T16" fmla="*/ 655 w 109"/>
                <a:gd name="T17" fmla="*/ 181 h 156"/>
                <a:gd name="T18" fmla="*/ 635 w 109"/>
                <a:gd name="T19" fmla="*/ 181 h 156"/>
                <a:gd name="T20" fmla="*/ 599 w 109"/>
                <a:gd name="T21" fmla="*/ 181 h 156"/>
                <a:gd name="T22" fmla="*/ 558 w 109"/>
                <a:gd name="T23" fmla="*/ 181 h 156"/>
                <a:gd name="T24" fmla="*/ 522 w 109"/>
                <a:gd name="T25" fmla="*/ 178 h 156"/>
                <a:gd name="T26" fmla="*/ 486 w 109"/>
                <a:gd name="T27" fmla="*/ 177 h 156"/>
                <a:gd name="T28" fmla="*/ 445 w 109"/>
                <a:gd name="T29" fmla="*/ 174 h 156"/>
                <a:gd name="T30" fmla="*/ 396 w 109"/>
                <a:gd name="T31" fmla="*/ 169 h 156"/>
                <a:gd name="T32" fmla="*/ 349 w 109"/>
                <a:gd name="T33" fmla="*/ 163 h 156"/>
                <a:gd name="T34" fmla="*/ 317 w 109"/>
                <a:gd name="T35" fmla="*/ 146 h 156"/>
                <a:gd name="T36" fmla="*/ 317 w 109"/>
                <a:gd name="T37" fmla="*/ 129 h 156"/>
                <a:gd name="T38" fmla="*/ 339 w 109"/>
                <a:gd name="T39" fmla="*/ 113 h 156"/>
                <a:gd name="T40" fmla="*/ 359 w 109"/>
                <a:gd name="T41" fmla="*/ 92 h 156"/>
                <a:gd name="T42" fmla="*/ 339 w 109"/>
                <a:gd name="T43" fmla="*/ 74 h 156"/>
                <a:gd name="T44" fmla="*/ 291 w 109"/>
                <a:gd name="T45" fmla="*/ 49 h 156"/>
                <a:gd name="T46" fmla="*/ 189 w 109"/>
                <a:gd name="T47" fmla="*/ 2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89 w 46"/>
                <a:gd name="T1" fmla="*/ 0 h 94"/>
                <a:gd name="T2" fmla="*/ 120 w 46"/>
                <a:gd name="T3" fmla="*/ 44 h 94"/>
                <a:gd name="T4" fmla="*/ 89 w 46"/>
                <a:gd name="T5" fmla="*/ 74 h 94"/>
                <a:gd name="T6" fmla="*/ 66 w 46"/>
                <a:gd name="T7" fmla="*/ 97 h 94"/>
                <a:gd name="T8" fmla="*/ 0 w 46"/>
                <a:gd name="T9" fmla="*/ 112 h 94"/>
                <a:gd name="T10" fmla="*/ 73 w 46"/>
                <a:gd name="T11" fmla="*/ 106 h 94"/>
                <a:gd name="T12" fmla="*/ 140 w 46"/>
                <a:gd name="T13" fmla="*/ 98 h 94"/>
                <a:gd name="T14" fmla="*/ 191 w 46"/>
                <a:gd name="T15" fmla="*/ 82 h 94"/>
                <a:gd name="T16" fmla="*/ 240 w 46"/>
                <a:gd name="T17" fmla="*/ 69 h 94"/>
                <a:gd name="T18" fmla="*/ 272 w 46"/>
                <a:gd name="T19" fmla="*/ 53 h 94"/>
                <a:gd name="T20" fmla="*/ 276 w 46"/>
                <a:gd name="T21" fmla="*/ 36 h 94"/>
                <a:gd name="T22" fmla="*/ 255 w 46"/>
                <a:gd name="T23" fmla="*/ 15 h 94"/>
                <a:gd name="T24" fmla="*/ 189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36 w 54"/>
                <a:gd name="T5" fmla="*/ 3 h 40"/>
                <a:gd name="T6" fmla="*/ 73 w 54"/>
                <a:gd name="T7" fmla="*/ 8 h 40"/>
                <a:gd name="T8" fmla="*/ 116 w 54"/>
                <a:gd name="T9" fmla="*/ 12 h 40"/>
                <a:gd name="T10" fmla="*/ 164 w 54"/>
                <a:gd name="T11" fmla="*/ 15 h 40"/>
                <a:gd name="T12" fmla="*/ 215 w 54"/>
                <a:gd name="T13" fmla="*/ 17 h 40"/>
                <a:gd name="T14" fmla="*/ 256 w 54"/>
                <a:gd name="T15" fmla="*/ 18 h 40"/>
                <a:gd name="T16" fmla="*/ 304 w 54"/>
                <a:gd name="T17" fmla="*/ 16 h 40"/>
                <a:gd name="T18" fmla="*/ 300 w 54"/>
                <a:gd name="T19" fmla="*/ 31 h 40"/>
                <a:gd name="T20" fmla="*/ 283 w 54"/>
                <a:gd name="T21" fmla="*/ 39 h 40"/>
                <a:gd name="T22" fmla="*/ 249 w 54"/>
                <a:gd name="T23" fmla="*/ 44 h 40"/>
                <a:gd name="T24" fmla="*/ 207 w 54"/>
                <a:gd name="T25" fmla="*/ 46 h 40"/>
                <a:gd name="T26" fmla="*/ 155 w 54"/>
                <a:gd name="T27" fmla="*/ 45 h 40"/>
                <a:gd name="T28" fmla="*/ 105 w 54"/>
                <a:gd name="T29" fmla="*/ 38 h 40"/>
                <a:gd name="T30" fmla="*/ 55 w 54"/>
                <a:gd name="T31" fmla="*/ 2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  <p:sp>
          <p:nvSpPr>
            <p:cNvPr id="514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98 w 596"/>
                <a:gd name="T1" fmla="*/ 441 h 666"/>
                <a:gd name="T2" fmla="*/ 36 w 596"/>
                <a:gd name="T3" fmla="*/ 408 h 666"/>
                <a:gd name="T4" fmla="*/ 0 w 596"/>
                <a:gd name="T5" fmla="*/ 345 h 666"/>
                <a:gd name="T6" fmla="*/ 22 w 596"/>
                <a:gd name="T7" fmla="*/ 266 h 666"/>
                <a:gd name="T8" fmla="*/ 152 w 596"/>
                <a:gd name="T9" fmla="*/ 181 h 666"/>
                <a:gd name="T10" fmla="*/ 415 w 596"/>
                <a:gd name="T11" fmla="*/ 102 h 666"/>
                <a:gd name="T12" fmla="*/ 857 w 596"/>
                <a:gd name="T13" fmla="*/ 37 h 666"/>
                <a:gd name="T14" fmla="*/ 1487 w 596"/>
                <a:gd name="T15" fmla="*/ 2 h 666"/>
                <a:gd name="T16" fmla="*/ 2293 w 596"/>
                <a:gd name="T17" fmla="*/ 9 h 666"/>
                <a:gd name="T18" fmla="*/ 2917 w 596"/>
                <a:gd name="T19" fmla="*/ 80 h 666"/>
                <a:gd name="T20" fmla="*/ 3339 w 596"/>
                <a:gd name="T21" fmla="*/ 197 h 666"/>
                <a:gd name="T22" fmla="*/ 3560 w 596"/>
                <a:gd name="T23" fmla="*/ 340 h 666"/>
                <a:gd name="T24" fmla="*/ 3587 w 596"/>
                <a:gd name="T25" fmla="*/ 488 h 666"/>
                <a:gd name="T26" fmla="*/ 3414 w 596"/>
                <a:gd name="T27" fmla="*/ 627 h 666"/>
                <a:gd name="T28" fmla="*/ 3055 w 596"/>
                <a:gd name="T29" fmla="*/ 734 h 666"/>
                <a:gd name="T30" fmla="*/ 2513 w 596"/>
                <a:gd name="T31" fmla="*/ 792 h 666"/>
                <a:gd name="T32" fmla="*/ 2345 w 596"/>
                <a:gd name="T33" fmla="*/ 787 h 666"/>
                <a:gd name="T34" fmla="*/ 2659 w 596"/>
                <a:gd name="T35" fmla="*/ 738 h 666"/>
                <a:gd name="T36" fmla="*/ 2904 w 596"/>
                <a:gd name="T37" fmla="*/ 649 h 666"/>
                <a:gd name="T38" fmla="*/ 3072 w 596"/>
                <a:gd name="T39" fmla="*/ 542 h 666"/>
                <a:gd name="T40" fmla="*/ 3132 w 596"/>
                <a:gd name="T41" fmla="*/ 424 h 666"/>
                <a:gd name="T42" fmla="*/ 3096 w 596"/>
                <a:gd name="T43" fmla="*/ 308 h 666"/>
                <a:gd name="T44" fmla="*/ 2921 w 596"/>
                <a:gd name="T45" fmla="*/ 208 h 666"/>
                <a:gd name="T46" fmla="*/ 2609 w 596"/>
                <a:gd name="T47" fmla="*/ 134 h 666"/>
                <a:gd name="T48" fmla="*/ 2056 w 596"/>
                <a:gd name="T49" fmla="*/ 88 h 666"/>
                <a:gd name="T50" fmla="*/ 1483 w 596"/>
                <a:gd name="T51" fmla="*/ 73 h 666"/>
                <a:gd name="T52" fmla="*/ 1050 w 596"/>
                <a:gd name="T53" fmla="*/ 83 h 666"/>
                <a:gd name="T54" fmla="*/ 730 w 596"/>
                <a:gd name="T55" fmla="*/ 119 h 666"/>
                <a:gd name="T56" fmla="*/ 505 w 596"/>
                <a:gd name="T57" fmla="*/ 178 h 666"/>
                <a:gd name="T58" fmla="*/ 344 w 596"/>
                <a:gd name="T59" fmla="*/ 246 h 666"/>
                <a:gd name="T60" fmla="*/ 240 w 596"/>
                <a:gd name="T61" fmla="*/ 324 h 666"/>
                <a:gd name="T62" fmla="*/ 169 w 596"/>
                <a:gd name="T63" fmla="*/ 404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092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006699"/>
                </a:solidFill>
                <a:sym typeface="Arial"/>
              </a:endParaRPr>
            </a:p>
          </p:txBody>
        </p:sp>
      </p:grpSp>
      <p:sp>
        <p:nvSpPr>
          <p:cNvPr id="42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3326" y="77392"/>
            <a:ext cx="82438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637" tIns="44319" rIns="88637" bIns="4431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1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637" tIns="44319" rIns="88637" bIns="44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637" tIns="44319" rIns="88637" bIns="44319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6699"/>
                </a:solidFill>
                <a:ea typeface="新細明體" pitchFamily="18" charset="-120"/>
              </a:defRPr>
            </a:lvl1pPr>
          </a:lstStyle>
          <a:p>
            <a:pPr defTabSz="9092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Arial"/>
            </a:endParaRPr>
          </a:p>
        </p:txBody>
      </p:sp>
      <p:sp>
        <p:nvSpPr>
          <p:cNvPr id="420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637" tIns="44319" rIns="88637" bIns="443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006699"/>
                </a:solidFill>
                <a:ea typeface="新細明體" pitchFamily="18" charset="-120"/>
              </a:defRPr>
            </a:lvl1pPr>
          </a:lstStyle>
          <a:p>
            <a:pPr defTabSz="9092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Arial"/>
            </a:endParaRPr>
          </a:p>
        </p:txBody>
      </p:sp>
      <p:sp>
        <p:nvSpPr>
          <p:cNvPr id="420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637" tIns="44319" rIns="88637" bIns="443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smtClean="0">
                <a:solidFill>
                  <a:srgbClr val="006699"/>
                </a:solidFill>
                <a:ea typeface="新細明體" pitchFamily="18" charset="-120"/>
              </a:defRPr>
            </a:lvl1pPr>
          </a:lstStyle>
          <a:p>
            <a:pPr defTabSz="909270" fontAlgn="base">
              <a:spcBef>
                <a:spcPct val="0"/>
              </a:spcBef>
              <a:spcAft>
                <a:spcPct val="0"/>
              </a:spcAft>
              <a:defRPr/>
            </a:pPr>
            <a:fld id="{8FC8DD90-AD99-48CB-9C8E-A917997A9A40}" type="slidenum">
              <a:rPr lang="en-US" altLang="zh-TW" smtClean="0">
                <a:sym typeface="Arial"/>
              </a:rPr>
              <a:pPr defTabSz="9092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39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新細明體" panose="02020500000000000000" pitchFamily="18" charset="-120"/>
        </a:defRPr>
      </a:lvl5pPr>
      <a:lvl6pPr marL="45451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6pPr>
      <a:lvl7pPr marL="909270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7pPr>
      <a:lvl8pPr marL="1363848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8pPr>
      <a:lvl9pPr marL="1818539"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PMingLiU" pitchFamily="18" charset="-120"/>
        </a:defRPr>
      </a:lvl9pPr>
    </p:titleStyle>
    <p:bodyStyle>
      <a:lvl1pPr marL="340850" indent="-34085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1pPr>
      <a:lvl2pPr marL="738845" indent="-284154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新細明體" panose="02020500000000000000" pitchFamily="18" charset="-120"/>
        </a:defRPr>
      </a:lvl2pPr>
      <a:lvl3pPr marL="1136503" indent="-22723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anose="02020500000000000000" pitchFamily="18" charset="-120"/>
        </a:defRPr>
      </a:lvl3pPr>
      <a:lvl4pPr marL="1591178" indent="-227232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新細明體" panose="02020500000000000000" pitchFamily="18" charset="-120"/>
        </a:defRPr>
      </a:lvl4pPr>
      <a:lvl5pPr marL="2045771" indent="-227232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anose="02020500000000000000" pitchFamily="18" charset="-120"/>
        </a:defRPr>
      </a:lvl5pPr>
      <a:lvl6pPr marL="2500238" indent="-22723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54928" indent="-22723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09539" indent="-22723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64194" indent="-22723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9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10" algn="l" defTabSz="909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70" algn="l" defTabSz="909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848" algn="l" defTabSz="909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539" algn="l" defTabSz="909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004" algn="l" defTabSz="909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579" algn="l" defTabSz="909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240" algn="l" defTabSz="909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838" algn="l" defTabSz="909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58" tIns="44228" rIns="88458" bIns="442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58" tIns="44228" rIns="88458" bIns="442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006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58" tIns="44228" rIns="88458" bIns="44228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ea typeface="新細明體" pitchFamily="18" charset="-120"/>
              </a:defRPr>
            </a:lvl1pPr>
          </a:lstStyle>
          <a:p>
            <a:pPr defTabSz="9070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006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58" tIns="44228" rIns="88458" bIns="44228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a typeface="新細明體" pitchFamily="18" charset="-120"/>
              </a:defRPr>
            </a:lvl1pPr>
          </a:lstStyle>
          <a:p>
            <a:pPr defTabSz="9070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006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58" tIns="44228" rIns="88458" bIns="44228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新細明體" pitchFamily="18" charset="-120"/>
              </a:defRPr>
            </a:lvl1pPr>
          </a:lstStyle>
          <a:p>
            <a:pPr defTabSz="907088" fontAlgn="base">
              <a:spcBef>
                <a:spcPct val="0"/>
              </a:spcBef>
              <a:spcAft>
                <a:spcPct val="0"/>
              </a:spcAft>
              <a:defRPr/>
            </a:pPr>
            <a:fld id="{AAE53A0C-091A-4462-B820-8DA25401842F}" type="slidenum">
              <a:rPr lang="en-US" altLang="zh-TW" smtClean="0">
                <a:solidFill>
                  <a:srgbClr val="000000"/>
                </a:solidFill>
                <a:sym typeface="Arial"/>
              </a:rPr>
              <a:pPr defTabSz="90708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89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  <p:sldLayoutId id="21474843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3443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0708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055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1417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39977" indent="-339977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7099" indent="-283475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3760" indent="-22665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7395" indent="-2266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40824" indent="-22665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94140" indent="-22665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47799" indent="-22665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01294" indent="-22665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54882" indent="-22665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43" algn="l" defTabSz="90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088" algn="l" defTabSz="90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550" algn="l" defTabSz="90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174" algn="l" defTabSz="90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475" algn="l" defTabSz="90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983" algn="l" defTabSz="90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4531" algn="l" defTabSz="90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8085" algn="l" defTabSz="90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9" tIns="33261" rIns="66179" bIns="332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51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9" tIns="33261" rIns="66179" bIns="33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513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018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9" tIns="33261" rIns="66179" bIns="33261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420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018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9" tIns="33261" rIns="66179" bIns="3326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420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018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9" tIns="33261" rIns="66179" bIns="3326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4208" fontAlgn="base">
              <a:spcBef>
                <a:spcPct val="0"/>
              </a:spcBef>
              <a:spcAft>
                <a:spcPct val="0"/>
              </a:spcAft>
              <a:defRPr/>
            </a:pPr>
            <a:fld id="{11A0B9FF-DEFD-4899-B1A1-519E05329AA8}" type="slidenum">
              <a:rPr kumimoji="1" lang="zh-TW" altLang="en-US" smtClean="0">
                <a:sym typeface="Arial"/>
              </a:rPr>
              <a:pPr defTabSz="90420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30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  <p:sldLayoutId id="214748446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3218" grpId="0"/>
      <p:bldP spid="5513219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203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0420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5619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0841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38825" indent="-338825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4795" indent="-282579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0176" indent="-22588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2403" indent="-225882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34296" indent="-225882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86204" indent="-2258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38391" indent="-2258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90467" indent="-2258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42594" indent="-2258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35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208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198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414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181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299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419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565" algn="l" defTabSz="904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07" tIns="44154" rIns="88307" bIns="441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51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07" tIns="44154" rIns="88307" bIns="44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513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07" tIns="44154" rIns="88307" bIns="44154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528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07" tIns="44154" rIns="88307" bIns="4415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528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ym typeface="Arial"/>
            </a:endParaRPr>
          </a:p>
        </p:txBody>
      </p:sp>
      <p:sp>
        <p:nvSpPr>
          <p:cNvPr id="5513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07" tIns="44154" rIns="88307" bIns="4415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defTabSz="905288" fontAlgn="base">
              <a:spcBef>
                <a:spcPct val="0"/>
              </a:spcBef>
              <a:spcAft>
                <a:spcPct val="0"/>
              </a:spcAft>
              <a:defRPr/>
            </a:pPr>
            <a:fld id="{11A0B9FF-DEFD-4899-B1A1-519E05329AA8}" type="slidenum">
              <a:rPr kumimoji="1" lang="zh-TW" altLang="en-US" smtClean="0">
                <a:sym typeface="Arial"/>
              </a:rPr>
              <a:pPr defTabSz="90528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38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  <p:sldLayoutId id="214748460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3218" grpId="0"/>
      <p:bldP spid="5513219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132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2563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0528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5783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1057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39257" indent="-339257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5659" indent="-282915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1520" indent="-22617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4275" indent="-22617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36744" indent="-22617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89180" indent="-22617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41919" indent="-22617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94499" indent="-22617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47202" indent="-22617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563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288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830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574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917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543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211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885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4.png"/><Relationship Id="rId18" Type="http://schemas.microsoft.com/office/2007/relationships/hdphoto" Target="../media/hdphoto5.wdp"/><Relationship Id="rId3" Type="http://schemas.openxmlformats.org/officeDocument/2006/relationships/image" Target="../media/image31.png"/><Relationship Id="rId21" Type="http://schemas.microsoft.com/office/2007/relationships/hdphoto" Target="../media/hdphoto6.wdp"/><Relationship Id="rId7" Type="http://schemas.openxmlformats.org/officeDocument/2006/relationships/image" Target="../media/image33.jpeg"/><Relationship Id="rId12" Type="http://schemas.microsoft.com/office/2007/relationships/diagramDrawing" Target="../diagrams/drawing1.xml"/><Relationship Id="rId17" Type="http://schemas.openxmlformats.org/officeDocument/2006/relationships/image" Target="../media/image36.png"/><Relationship Id="rId2" Type="http://schemas.openxmlformats.org/officeDocument/2006/relationships/image" Target="../media/image30.jpeg"/><Relationship Id="rId16" Type="http://schemas.microsoft.com/office/2007/relationships/hdphoto" Target="../media/hdphoto4.wdp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17.xml"/><Relationship Id="rId6" Type="http://schemas.microsoft.com/office/2007/relationships/hdphoto" Target="../media/hdphoto2.wdp"/><Relationship Id="rId11" Type="http://schemas.openxmlformats.org/officeDocument/2006/relationships/diagramColors" Target="../diagrams/colors1.xml"/><Relationship Id="rId5" Type="http://schemas.openxmlformats.org/officeDocument/2006/relationships/image" Target="../media/image32.png"/><Relationship Id="rId15" Type="http://schemas.openxmlformats.org/officeDocument/2006/relationships/image" Target="../media/image35.png"/><Relationship Id="rId23" Type="http://schemas.microsoft.com/office/2007/relationships/hdphoto" Target="../media/hdphoto7.wdp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diagramLayout" Target="../diagrams/layout1.xml"/><Relationship Id="rId14" Type="http://schemas.microsoft.com/office/2007/relationships/hdphoto" Target="../media/hdphoto3.wdp"/><Relationship Id="rId2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8.wdp"/><Relationship Id="rId7" Type="http://schemas.openxmlformats.org/officeDocument/2006/relationships/image" Target="../media/image43.png"/><Relationship Id="rId12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microsoft.com/office/2007/relationships/hdphoto" Target="../media/hdphoto10.wdp"/><Relationship Id="rId4" Type="http://schemas.openxmlformats.org/officeDocument/2006/relationships/image" Target="../media/image10.jpeg"/><Relationship Id="rId9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" b="4681"/>
          <a:stretch>
            <a:fillRect/>
          </a:stretch>
        </p:blipFill>
        <p:spPr bwMode="auto">
          <a:xfrm>
            <a:off x="1588" y="1"/>
            <a:ext cx="9142412" cy="517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08520" y="62097"/>
            <a:ext cx="8100392" cy="77792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vert="horz" wrap="square" lIns="66384" tIns="33261" rIns="66384" bIns="33261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5pPr>
            <a:lvl6pPr marL="342803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6pPr>
            <a:lvl7pPr marL="685613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7pPr>
            <a:lvl8pPr marL="102842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8pPr>
            <a:lvl9pPr marL="1371226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9pPr>
          </a:lstStyle>
          <a:p>
            <a:pPr defTabSz="907695" eaLnBrk="1" hangingPunct="1">
              <a:defRPr/>
            </a:pPr>
            <a:r>
              <a:rPr lang="en-US" altLang="zh-TW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</a:t>
            </a:r>
            <a:r>
              <a:rPr lang="zh-TW" altLang="en-US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十二經絡 </a:t>
            </a:r>
            <a:r>
              <a:rPr lang="en-US" altLang="zh-TW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&amp; </a:t>
            </a:r>
            <a:r>
              <a:rPr lang="zh-TW" altLang="en-US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六大系統</a:t>
            </a:r>
            <a:r>
              <a:rPr lang="en-US" altLang="zh-TW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臨床應用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272675" y="3867894"/>
            <a:ext cx="3159578" cy="1143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559" tIns="32998" rIns="65559" bIns="32998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kumimoji="1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新細明體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新細明體" pitchFamily="18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新細明體" pitchFamily="18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新細明體" pitchFamily="18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新細明體" pitchFamily="18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670949" eaLnBrk="1" hangingPunct="1">
              <a:lnSpc>
                <a:spcPct val="90000"/>
              </a:lnSpc>
              <a:defRPr/>
            </a:pPr>
            <a:r>
              <a:rPr lang="zh-TW" altLang="en-US" sz="14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主講人 </a:t>
            </a:r>
            <a:r>
              <a:rPr lang="en-US" altLang="zh-TW" sz="14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:</a:t>
            </a:r>
            <a:r>
              <a:rPr lang="zh-TW" altLang="en-US" sz="14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 林常江 老師</a:t>
            </a:r>
            <a:endParaRPr lang="en-US" altLang="zh-TW" sz="1400" kern="0" dirty="0">
              <a:solidFill>
                <a:srgbClr val="002060"/>
              </a:solidFill>
              <a:effectLst/>
              <a:latin typeface="新細明體"/>
              <a:ea typeface="新細明體"/>
              <a:sym typeface="Arial"/>
            </a:endParaRPr>
          </a:p>
          <a:p>
            <a:pPr defTabSz="670949" eaLnBrk="1" hangingPunct="1">
              <a:lnSpc>
                <a:spcPct val="90000"/>
              </a:lnSpc>
              <a:defRPr/>
            </a:pPr>
            <a:endParaRPr lang="zh-TW" altLang="en-US" sz="500" kern="0" dirty="0">
              <a:solidFill>
                <a:srgbClr val="002060"/>
              </a:solidFill>
              <a:effectLst/>
              <a:latin typeface="新細明體"/>
              <a:ea typeface="新細明體"/>
              <a:sym typeface="Arial"/>
            </a:endParaRPr>
          </a:p>
          <a:p>
            <a:pPr defTabSz="670949" eaLnBrk="1" hangingPunct="1">
              <a:lnSpc>
                <a:spcPct val="90000"/>
              </a:lnSpc>
              <a:defRPr/>
            </a:pP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嘉南藥理大學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-</a:t>
            </a: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休閒保健管理系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-</a:t>
            </a: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專技講師</a:t>
            </a:r>
          </a:p>
          <a:p>
            <a:pPr defTabSz="670949" eaLnBrk="1" hangingPunct="1">
              <a:lnSpc>
                <a:spcPct val="90000"/>
              </a:lnSpc>
              <a:defRPr/>
            </a:pP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美國南灣大學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-</a:t>
            </a: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針灸學與東方醫學碩士</a:t>
            </a:r>
          </a:p>
          <a:p>
            <a:pPr defTabSz="670949" eaLnBrk="1" hangingPunct="1">
              <a:lnSpc>
                <a:spcPct val="90000"/>
              </a:lnSpc>
              <a:defRPr/>
            </a:pP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  美國加州中醫師執照考試合格（</a:t>
            </a:r>
            <a:r>
              <a:rPr lang="en-US" altLang="zh-TW" sz="1100" kern="0" dirty="0" err="1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L.Ac.,O.M.D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. </a:t>
            </a: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）</a:t>
            </a:r>
          </a:p>
          <a:p>
            <a:pPr defTabSz="670949" eaLnBrk="1" hangingPunct="1">
              <a:lnSpc>
                <a:spcPct val="90000"/>
              </a:lnSpc>
              <a:defRPr/>
            </a:pP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 全美中醫師執照資格考試合格（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Diploma </a:t>
            </a:r>
            <a:r>
              <a:rPr lang="en-US" altLang="zh-TW" sz="1100" kern="0" dirty="0" err="1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Acup</a:t>
            </a:r>
            <a:r>
              <a:rPr lang="en-US" altLang="zh-TW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. </a:t>
            </a:r>
            <a:r>
              <a:rPr lang="zh-TW" altLang="en-US" sz="1100" kern="0" dirty="0">
                <a:solidFill>
                  <a:srgbClr val="002060"/>
                </a:solidFill>
                <a:effectLst/>
                <a:latin typeface="新細明體"/>
                <a:ea typeface="新細明體"/>
                <a:sym typeface="Arial"/>
              </a:rPr>
              <a:t>）</a:t>
            </a:r>
            <a:endParaRPr lang="en-US" altLang="zh-TW" sz="1100" kern="0" dirty="0">
              <a:solidFill>
                <a:srgbClr val="002060"/>
              </a:solidFill>
              <a:effectLst/>
              <a:latin typeface="新細明體"/>
              <a:ea typeface="新細明體"/>
              <a:sym typeface="Arial"/>
            </a:endParaRPr>
          </a:p>
          <a:p>
            <a:pPr defTabSz="670949" eaLnBrk="1" hangingPunct="1">
              <a:lnSpc>
                <a:spcPct val="90000"/>
              </a:lnSpc>
              <a:defRPr/>
            </a:pPr>
            <a:endParaRPr lang="zh-TW" altLang="en-US" sz="900" kern="0" dirty="0">
              <a:solidFill>
                <a:srgbClr val="002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" y="4012108"/>
            <a:ext cx="1723549" cy="246221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pPr defTabSz="907875"/>
            <a:r>
              <a:rPr lang="zh-TW" altLang="en-US" sz="1000" i="1" dirty="0">
                <a:solidFill>
                  <a:prstClr val="black"/>
                </a:solidFill>
                <a:latin typeface="Calibri"/>
              </a:rPr>
              <a:t>（圖片來源：</a:t>
            </a:r>
            <a:r>
              <a:rPr lang="en-US" altLang="zh-TW" sz="1000" i="1" dirty="0" err="1">
                <a:solidFill>
                  <a:prstClr val="black"/>
                </a:solidFill>
                <a:latin typeface="Calibri"/>
              </a:rPr>
              <a:t>shutterstock</a:t>
            </a:r>
            <a:r>
              <a:rPr lang="zh-TW" altLang="en-US" sz="1000" i="1" dirty="0">
                <a:solidFill>
                  <a:prstClr val="black"/>
                </a:solidFill>
                <a:latin typeface="Calibri"/>
              </a:rPr>
              <a:t>）</a:t>
            </a:r>
            <a:endParaRPr lang="zh-TW" alt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92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emale buttocks and back Premium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8" y="86579"/>
            <a:ext cx="7488832" cy="49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/>
          <p:cNvCxnSpPr/>
          <p:nvPr/>
        </p:nvCxnSpPr>
        <p:spPr>
          <a:xfrm>
            <a:off x="4644008" y="627535"/>
            <a:ext cx="0" cy="3888432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4391980" y="339564"/>
            <a:ext cx="504056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0000"/>
                </a:solidFill>
              </a:rPr>
              <a:t>督脈</a:t>
            </a:r>
          </a:p>
        </p:txBody>
      </p:sp>
      <p:sp>
        <p:nvSpPr>
          <p:cNvPr id="12" name="橢圓 11"/>
          <p:cNvSpPr/>
          <p:nvPr/>
        </p:nvSpPr>
        <p:spPr>
          <a:xfrm>
            <a:off x="4427984" y="352960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590002" y="352527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427984" y="382172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741232" y="382172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427984" y="412949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4741232" y="412949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436553" y="427215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741232" y="162495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423257" y="162495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741232" y="140387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436553" y="140652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4749553" y="2018979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4420026" y="202078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4741232" y="119190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4436553" y="118692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4741232" y="427215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741232" y="278800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4427984" y="278800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4741232" y="257193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4427984" y="257193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741232" y="237586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4427984" y="237586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4749553" y="327310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4425637" y="327310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4741232" y="298038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4427984" y="298038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4741232" y="352960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4391980" y="3310956"/>
            <a:ext cx="504056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0000"/>
                </a:solidFill>
              </a:rPr>
              <a:t>命門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4758272" y="3437625"/>
            <a:ext cx="504056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腎俞</a:t>
            </a:r>
          </a:p>
        </p:txBody>
      </p:sp>
      <p:sp>
        <p:nvSpPr>
          <p:cNvPr id="61" name="文字方塊 60"/>
          <p:cNvSpPr txBox="1"/>
          <p:nvPr/>
        </p:nvSpPr>
        <p:spPr>
          <a:xfrm>
            <a:off x="4768919" y="4195272"/>
            <a:ext cx="603192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膀胱俞</a:t>
            </a:r>
          </a:p>
        </p:txBody>
      </p:sp>
      <p:sp>
        <p:nvSpPr>
          <p:cNvPr id="62" name="文字方塊 61"/>
          <p:cNvSpPr txBox="1"/>
          <p:nvPr/>
        </p:nvSpPr>
        <p:spPr>
          <a:xfrm>
            <a:off x="4768919" y="4052610"/>
            <a:ext cx="603192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小腸俞</a:t>
            </a:r>
          </a:p>
        </p:txBody>
      </p:sp>
      <p:sp>
        <p:nvSpPr>
          <p:cNvPr id="63" name="文字方塊 62"/>
          <p:cNvSpPr txBox="1"/>
          <p:nvPr/>
        </p:nvSpPr>
        <p:spPr>
          <a:xfrm>
            <a:off x="4768919" y="3744843"/>
            <a:ext cx="603192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大腸俞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4768922" y="2298981"/>
            <a:ext cx="504056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肝俞</a:t>
            </a:r>
          </a:p>
        </p:txBody>
      </p:sp>
      <p:sp>
        <p:nvSpPr>
          <p:cNvPr id="65" name="文字方塊 64"/>
          <p:cNvSpPr txBox="1"/>
          <p:nvPr/>
        </p:nvSpPr>
        <p:spPr>
          <a:xfrm>
            <a:off x="4756352" y="3196218"/>
            <a:ext cx="603192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三焦俞</a:t>
            </a:r>
          </a:p>
        </p:txBody>
      </p:sp>
      <p:sp>
        <p:nvSpPr>
          <p:cNvPr id="66" name="文字方塊 65"/>
          <p:cNvSpPr txBox="1"/>
          <p:nvPr/>
        </p:nvSpPr>
        <p:spPr>
          <a:xfrm>
            <a:off x="4765314" y="1327035"/>
            <a:ext cx="603192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厥陰俞</a:t>
            </a:r>
          </a:p>
        </p:txBody>
      </p:sp>
      <p:sp>
        <p:nvSpPr>
          <p:cNvPr id="67" name="文字方塊 66"/>
          <p:cNvSpPr txBox="1"/>
          <p:nvPr/>
        </p:nvSpPr>
        <p:spPr>
          <a:xfrm>
            <a:off x="4768922" y="2495097"/>
            <a:ext cx="504056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膽俞</a:t>
            </a:r>
          </a:p>
        </p:txBody>
      </p:sp>
      <p:sp>
        <p:nvSpPr>
          <p:cNvPr id="68" name="文字方塊 67"/>
          <p:cNvSpPr txBox="1"/>
          <p:nvPr/>
        </p:nvSpPr>
        <p:spPr>
          <a:xfrm>
            <a:off x="4768922" y="2711163"/>
            <a:ext cx="504056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脾俞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4768922" y="2903542"/>
            <a:ext cx="504056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胃俞</a:t>
            </a:r>
          </a:p>
        </p:txBody>
      </p:sp>
      <p:sp>
        <p:nvSpPr>
          <p:cNvPr id="70" name="文字方塊 69"/>
          <p:cNvSpPr txBox="1"/>
          <p:nvPr/>
        </p:nvSpPr>
        <p:spPr>
          <a:xfrm>
            <a:off x="4741232" y="1110048"/>
            <a:ext cx="504056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肺俞</a:t>
            </a:r>
          </a:p>
        </p:txBody>
      </p:sp>
      <p:sp>
        <p:nvSpPr>
          <p:cNvPr id="71" name="文字方塊 70"/>
          <p:cNvSpPr txBox="1"/>
          <p:nvPr/>
        </p:nvSpPr>
        <p:spPr>
          <a:xfrm>
            <a:off x="4758272" y="1942093"/>
            <a:ext cx="504056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隔俞</a:t>
            </a:r>
          </a:p>
        </p:txBody>
      </p:sp>
      <p:sp>
        <p:nvSpPr>
          <p:cNvPr id="72" name="文字方塊 71"/>
          <p:cNvSpPr txBox="1"/>
          <p:nvPr/>
        </p:nvSpPr>
        <p:spPr>
          <a:xfrm>
            <a:off x="4749553" y="1544973"/>
            <a:ext cx="504056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2060"/>
                </a:solidFill>
              </a:rPr>
              <a:t>心俞</a:t>
            </a:r>
          </a:p>
        </p:txBody>
      </p:sp>
      <p:sp>
        <p:nvSpPr>
          <p:cNvPr id="73" name="橢圓 72"/>
          <p:cNvSpPr/>
          <p:nvPr/>
        </p:nvSpPr>
        <p:spPr>
          <a:xfrm>
            <a:off x="4582903" y="201898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4391980" y="1780413"/>
            <a:ext cx="504056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zh-TW" altLang="en-US" sz="1000" b="1" dirty="0">
                <a:solidFill>
                  <a:srgbClr val="000000"/>
                </a:solidFill>
              </a:rPr>
              <a:t>至陽</a:t>
            </a:r>
          </a:p>
        </p:txBody>
      </p:sp>
      <p:sp>
        <p:nvSpPr>
          <p:cNvPr id="79" name="橢圓 78"/>
          <p:cNvSpPr/>
          <p:nvPr/>
        </p:nvSpPr>
        <p:spPr>
          <a:xfrm>
            <a:off x="4195333" y="1111756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0" name="橢圓 79"/>
          <p:cNvSpPr/>
          <p:nvPr/>
        </p:nvSpPr>
        <p:spPr>
          <a:xfrm>
            <a:off x="4196519" y="1334449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1" name="橢圓 80"/>
          <p:cNvSpPr/>
          <p:nvPr/>
        </p:nvSpPr>
        <p:spPr>
          <a:xfrm>
            <a:off x="4196519" y="1560201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4210251" y="2279263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3" name="橢圓 82"/>
          <p:cNvSpPr/>
          <p:nvPr/>
        </p:nvSpPr>
        <p:spPr>
          <a:xfrm>
            <a:off x="4212130" y="2494393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4210251" y="2703379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5" name="橢圓 84"/>
          <p:cNvSpPr/>
          <p:nvPr/>
        </p:nvSpPr>
        <p:spPr>
          <a:xfrm>
            <a:off x="4207093" y="2918824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6" name="橢圓 85"/>
          <p:cNvSpPr/>
          <p:nvPr/>
        </p:nvSpPr>
        <p:spPr>
          <a:xfrm>
            <a:off x="4211960" y="3203881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4207093" y="3467953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8" name="橢圓 87"/>
          <p:cNvSpPr/>
          <p:nvPr/>
        </p:nvSpPr>
        <p:spPr>
          <a:xfrm>
            <a:off x="4211960" y="3775171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9" name="橢圓 88"/>
          <p:cNvSpPr/>
          <p:nvPr/>
        </p:nvSpPr>
        <p:spPr>
          <a:xfrm>
            <a:off x="4211960" y="4040935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0" name="橢圓 89"/>
          <p:cNvSpPr/>
          <p:nvPr/>
        </p:nvSpPr>
        <p:spPr>
          <a:xfrm>
            <a:off x="4211960" y="4256956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84" tIns="44291" rIns="88584" bIns="44291" rtlCol="0" anchor="ctr"/>
          <a:lstStyle/>
          <a:p>
            <a:pPr algn="ctr" defTabSz="905243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2" name="文字方塊 91"/>
          <p:cNvSpPr txBox="1"/>
          <p:nvPr/>
        </p:nvSpPr>
        <p:spPr>
          <a:xfrm>
            <a:off x="4140123" y="4025709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06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3" name="文字方塊 92"/>
          <p:cNvSpPr txBox="1"/>
          <p:nvPr/>
        </p:nvSpPr>
        <p:spPr>
          <a:xfrm>
            <a:off x="4140123" y="4241731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07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4" name="文字方塊 93"/>
          <p:cNvSpPr txBox="1"/>
          <p:nvPr/>
        </p:nvSpPr>
        <p:spPr>
          <a:xfrm>
            <a:off x="4135086" y="2466295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11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4140189" y="2688102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04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6" name="文字方塊 95"/>
          <p:cNvSpPr txBox="1"/>
          <p:nvPr/>
        </p:nvSpPr>
        <p:spPr>
          <a:xfrm>
            <a:off x="4135086" y="2903542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03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7" name="文字方塊 96"/>
          <p:cNvSpPr txBox="1"/>
          <p:nvPr/>
        </p:nvSpPr>
        <p:spPr>
          <a:xfrm>
            <a:off x="4135086" y="3188656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10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8" name="文字方塊 97"/>
          <p:cNvSpPr txBox="1"/>
          <p:nvPr/>
        </p:nvSpPr>
        <p:spPr>
          <a:xfrm>
            <a:off x="4140189" y="3448396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08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9" name="文字方塊 98"/>
          <p:cNvSpPr txBox="1"/>
          <p:nvPr/>
        </p:nvSpPr>
        <p:spPr>
          <a:xfrm>
            <a:off x="4135086" y="3759936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02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0" name="文字方塊 99"/>
          <p:cNvSpPr txBox="1"/>
          <p:nvPr/>
        </p:nvSpPr>
        <p:spPr>
          <a:xfrm>
            <a:off x="4123644" y="1096531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01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1" name="文字方塊 100"/>
          <p:cNvSpPr txBox="1"/>
          <p:nvPr/>
        </p:nvSpPr>
        <p:spPr>
          <a:xfrm>
            <a:off x="4135086" y="1327035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09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2" name="文字方塊 101"/>
          <p:cNvSpPr txBox="1"/>
          <p:nvPr/>
        </p:nvSpPr>
        <p:spPr>
          <a:xfrm>
            <a:off x="4124751" y="1544973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05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4135086" y="2264037"/>
            <a:ext cx="360040" cy="246118"/>
          </a:xfrm>
          <a:prstGeom prst="rect">
            <a:avLst/>
          </a:prstGeom>
          <a:noFill/>
        </p:spPr>
        <p:txBody>
          <a:bodyPr wrap="square" lIns="88584" tIns="44291" rIns="88584" bIns="44291" rtlCol="0">
            <a:spAutoFit/>
          </a:bodyPr>
          <a:lstStyle/>
          <a:p>
            <a:pPr algn="ctr" defTabSz="905243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12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75" name="AutoShape 12"/>
          <p:cNvSpPr>
            <a:spLocks noChangeArrowheads="1"/>
          </p:cNvSpPr>
          <p:nvPr/>
        </p:nvSpPr>
        <p:spPr bwMode="auto">
          <a:xfrm>
            <a:off x="6126146" y="1694332"/>
            <a:ext cx="2667000" cy="1295400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738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  <a:endParaRPr lang="en-US" altLang="zh-TW" sz="2200" b="1" dirty="0">
              <a:solidFill>
                <a:srgbClr val="8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defTabSz="90738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</a:p>
          <a:p>
            <a:pPr defTabSz="90738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</a:p>
          <a:p>
            <a:pPr defTabSz="90738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  <a:endParaRPr lang="en-US" altLang="zh-TW" sz="2200" b="1" dirty="0">
              <a:solidFill>
                <a:srgbClr val="8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76" name="AutoShape 13"/>
          <p:cNvSpPr>
            <a:spLocks noChangeArrowheads="1"/>
          </p:cNvSpPr>
          <p:nvPr/>
        </p:nvSpPr>
        <p:spPr bwMode="auto">
          <a:xfrm>
            <a:off x="6126146" y="3046882"/>
            <a:ext cx="2667000" cy="971550"/>
          </a:xfrm>
          <a:prstGeom prst="flowChartAlternateProcess">
            <a:avLst/>
          </a:prstGeom>
          <a:gradFill rotWithShape="1">
            <a:gsLst>
              <a:gs pos="0">
                <a:srgbClr val="FFCC00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738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b="1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    </a:t>
            </a:r>
            <a:endParaRPr lang="zh-TW" altLang="en-US" b="1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  <a:p>
            <a:pPr defTabSz="90738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b="1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    </a:t>
            </a:r>
          </a:p>
          <a:p>
            <a:pPr defTabSz="90738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b="1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    </a:t>
            </a:r>
          </a:p>
        </p:txBody>
      </p:sp>
      <p:sp>
        <p:nvSpPr>
          <p:cNvPr id="77" name="AutoShape 14"/>
          <p:cNvSpPr>
            <a:spLocks noChangeArrowheads="1"/>
          </p:cNvSpPr>
          <p:nvPr/>
        </p:nvSpPr>
        <p:spPr bwMode="auto">
          <a:xfrm>
            <a:off x="6126146" y="4075582"/>
            <a:ext cx="2667000" cy="685800"/>
          </a:xfrm>
          <a:prstGeom prst="flowChartAlternateProcess">
            <a:avLst/>
          </a:prstGeom>
          <a:gradFill rotWithShape="1">
            <a:gsLst>
              <a:gs pos="0">
                <a:srgbClr val="FF99FF"/>
              </a:gs>
              <a:gs pos="100000">
                <a:srgbClr val="FFFF99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zh-TW" altLang="en-US" b="1">
              <a:solidFill>
                <a:srgbClr val="800000"/>
              </a:solidFill>
              <a:latin typeface="標楷體" pitchFamily="65" charset="-120"/>
              <a:ea typeface="標楷體" pitchFamily="65" charset="-120"/>
              <a:sym typeface="Arial"/>
            </a:endParaRPr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6168332" y="532283"/>
            <a:ext cx="2667000" cy="1085850"/>
          </a:xfrm>
          <a:prstGeom prst="flowChartAlternateProcess">
            <a:avLst/>
          </a:prstGeom>
          <a:gradFill rotWithShape="1">
            <a:gsLst>
              <a:gs pos="0">
                <a:srgbClr val="009900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000" b="1">
              <a:solidFill>
                <a:srgbClr val="FFFFFF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91" name="Oval 31"/>
          <p:cNvSpPr>
            <a:spLocks noChangeArrowheads="1"/>
          </p:cNvSpPr>
          <p:nvPr/>
        </p:nvSpPr>
        <p:spPr bwMode="auto">
          <a:xfrm>
            <a:off x="6202346" y="627532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01</a:t>
            </a:r>
          </a:p>
        </p:txBody>
      </p:sp>
      <p:sp>
        <p:nvSpPr>
          <p:cNvPr id="104" name="Oval 32"/>
          <p:cNvSpPr>
            <a:spLocks noChangeArrowheads="1"/>
          </p:cNvSpPr>
          <p:nvPr/>
        </p:nvSpPr>
        <p:spPr bwMode="auto">
          <a:xfrm>
            <a:off x="6202346" y="932332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09</a:t>
            </a:r>
          </a:p>
        </p:txBody>
      </p:sp>
      <p:sp>
        <p:nvSpPr>
          <p:cNvPr id="105" name="Oval 33"/>
          <p:cNvSpPr>
            <a:spLocks noChangeArrowheads="1"/>
          </p:cNvSpPr>
          <p:nvPr/>
        </p:nvSpPr>
        <p:spPr bwMode="auto">
          <a:xfrm>
            <a:off x="6202346" y="1232369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05</a:t>
            </a:r>
          </a:p>
        </p:txBody>
      </p:sp>
      <p:sp>
        <p:nvSpPr>
          <p:cNvPr id="106" name="Oval 34"/>
          <p:cNvSpPr>
            <a:spLocks noChangeArrowheads="1"/>
          </p:cNvSpPr>
          <p:nvPr/>
        </p:nvSpPr>
        <p:spPr bwMode="auto">
          <a:xfrm>
            <a:off x="6216681" y="1754123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12</a:t>
            </a:r>
          </a:p>
        </p:txBody>
      </p:sp>
      <p:sp>
        <p:nvSpPr>
          <p:cNvPr id="107" name="Oval 35"/>
          <p:cNvSpPr>
            <a:spLocks noChangeArrowheads="1"/>
          </p:cNvSpPr>
          <p:nvPr/>
        </p:nvSpPr>
        <p:spPr bwMode="auto">
          <a:xfrm>
            <a:off x="6221960" y="2075332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11</a:t>
            </a:r>
          </a:p>
        </p:txBody>
      </p:sp>
      <p:sp>
        <p:nvSpPr>
          <p:cNvPr id="108" name="Oval 36"/>
          <p:cNvSpPr>
            <a:spLocks noChangeArrowheads="1"/>
          </p:cNvSpPr>
          <p:nvPr/>
        </p:nvSpPr>
        <p:spPr bwMode="auto">
          <a:xfrm>
            <a:off x="6202346" y="2342032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04</a:t>
            </a:r>
          </a:p>
        </p:txBody>
      </p:sp>
      <p:sp>
        <p:nvSpPr>
          <p:cNvPr id="109" name="Oval 37"/>
          <p:cNvSpPr>
            <a:spLocks noChangeArrowheads="1"/>
          </p:cNvSpPr>
          <p:nvPr/>
        </p:nvSpPr>
        <p:spPr bwMode="auto">
          <a:xfrm>
            <a:off x="6202346" y="2646832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03</a:t>
            </a:r>
          </a:p>
        </p:txBody>
      </p:sp>
      <p:sp>
        <p:nvSpPr>
          <p:cNvPr id="110" name="Oval 38"/>
          <p:cNvSpPr>
            <a:spLocks noChangeArrowheads="1"/>
          </p:cNvSpPr>
          <p:nvPr/>
        </p:nvSpPr>
        <p:spPr bwMode="auto">
          <a:xfrm>
            <a:off x="6202346" y="3104032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10</a:t>
            </a:r>
          </a:p>
        </p:txBody>
      </p:sp>
      <p:sp>
        <p:nvSpPr>
          <p:cNvPr id="111" name="Oval 39"/>
          <p:cNvSpPr>
            <a:spLocks noChangeArrowheads="1"/>
          </p:cNvSpPr>
          <p:nvPr/>
        </p:nvSpPr>
        <p:spPr bwMode="auto">
          <a:xfrm>
            <a:off x="6202346" y="3389783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08</a:t>
            </a:r>
          </a:p>
        </p:txBody>
      </p:sp>
      <p:sp>
        <p:nvSpPr>
          <p:cNvPr id="112" name="Oval 40"/>
          <p:cNvSpPr>
            <a:spLocks noChangeArrowheads="1"/>
          </p:cNvSpPr>
          <p:nvPr/>
        </p:nvSpPr>
        <p:spPr bwMode="auto">
          <a:xfrm>
            <a:off x="6202346" y="3675532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02</a:t>
            </a:r>
          </a:p>
        </p:txBody>
      </p:sp>
      <p:sp>
        <p:nvSpPr>
          <p:cNvPr id="113" name="Oval 41"/>
          <p:cNvSpPr>
            <a:spLocks noChangeArrowheads="1"/>
          </p:cNvSpPr>
          <p:nvPr/>
        </p:nvSpPr>
        <p:spPr bwMode="auto">
          <a:xfrm>
            <a:off x="6202346" y="4132732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06</a:t>
            </a:r>
          </a:p>
        </p:txBody>
      </p:sp>
      <p:sp>
        <p:nvSpPr>
          <p:cNvPr id="114" name="Oval 42"/>
          <p:cNvSpPr>
            <a:spLocks noChangeArrowheads="1"/>
          </p:cNvSpPr>
          <p:nvPr/>
        </p:nvSpPr>
        <p:spPr bwMode="auto">
          <a:xfrm>
            <a:off x="6202346" y="4418482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738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07</a:t>
            </a:r>
          </a:p>
        </p:txBody>
      </p:sp>
      <p:sp>
        <p:nvSpPr>
          <p:cNvPr id="115" name="AutoShape 43"/>
          <p:cNvSpPr>
            <a:spLocks noChangeArrowheads="1"/>
          </p:cNvSpPr>
          <p:nvPr/>
        </p:nvSpPr>
        <p:spPr bwMode="auto">
          <a:xfrm>
            <a:off x="6583343" y="627724"/>
            <a:ext cx="1981200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肺俞穴→魄戶穴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16" name="AutoShape 44"/>
          <p:cNvSpPr>
            <a:spLocks noChangeArrowheads="1"/>
          </p:cNvSpPr>
          <p:nvPr/>
        </p:nvSpPr>
        <p:spPr bwMode="auto">
          <a:xfrm>
            <a:off x="6583343" y="946810"/>
            <a:ext cx="1981200" cy="25717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厥陰俞→膏肓穴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17" name="AutoShape 45"/>
          <p:cNvSpPr>
            <a:spLocks noChangeArrowheads="1"/>
          </p:cNvSpPr>
          <p:nvPr/>
        </p:nvSpPr>
        <p:spPr bwMode="auto">
          <a:xfrm>
            <a:off x="6583346" y="1229116"/>
            <a:ext cx="1981200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心俞穴→神堂穴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18" name="AutoShape 45"/>
          <p:cNvSpPr>
            <a:spLocks noChangeArrowheads="1"/>
          </p:cNvSpPr>
          <p:nvPr/>
        </p:nvSpPr>
        <p:spPr bwMode="auto">
          <a:xfrm>
            <a:off x="6583703" y="3073076"/>
            <a:ext cx="1981205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三焦俞→盲門穴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19" name="AutoShape 45"/>
          <p:cNvSpPr>
            <a:spLocks noChangeArrowheads="1"/>
          </p:cNvSpPr>
          <p:nvPr/>
        </p:nvSpPr>
        <p:spPr bwMode="auto">
          <a:xfrm>
            <a:off x="6583393" y="3389782"/>
            <a:ext cx="1981203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腎俞穴→志室穴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20" name="AutoShape 45"/>
          <p:cNvSpPr>
            <a:spLocks noChangeArrowheads="1"/>
          </p:cNvSpPr>
          <p:nvPr/>
        </p:nvSpPr>
        <p:spPr bwMode="auto">
          <a:xfrm>
            <a:off x="6583393" y="3692201"/>
            <a:ext cx="1981203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大腸俞→腰宜穴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21" name="AutoShape 45"/>
          <p:cNvSpPr>
            <a:spLocks noChangeArrowheads="1"/>
          </p:cNvSpPr>
          <p:nvPr/>
        </p:nvSpPr>
        <p:spPr bwMode="auto">
          <a:xfrm>
            <a:off x="6583349" y="4101776"/>
            <a:ext cx="1981202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小腸俞→腰根穴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22" name="AutoShape 45"/>
          <p:cNvSpPr>
            <a:spLocks noChangeArrowheads="1"/>
          </p:cNvSpPr>
          <p:nvPr/>
        </p:nvSpPr>
        <p:spPr bwMode="auto">
          <a:xfrm>
            <a:off x="6583393" y="4418482"/>
            <a:ext cx="1981203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膀胱俞→胞盲穴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23" name="AutoShape 43"/>
          <p:cNvSpPr>
            <a:spLocks noChangeArrowheads="1"/>
          </p:cNvSpPr>
          <p:nvPr/>
        </p:nvSpPr>
        <p:spPr bwMode="auto">
          <a:xfrm>
            <a:off x="6583705" y="1706689"/>
            <a:ext cx="1981201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肝俞穴→魂門穴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24" name="AutoShape 43"/>
          <p:cNvSpPr>
            <a:spLocks noChangeArrowheads="1"/>
          </p:cNvSpPr>
          <p:nvPr/>
        </p:nvSpPr>
        <p:spPr bwMode="auto">
          <a:xfrm>
            <a:off x="6583705" y="2035255"/>
            <a:ext cx="1981201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膽俞穴→陽綱穴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25" name="AutoShape 43"/>
          <p:cNvSpPr>
            <a:spLocks noChangeArrowheads="1"/>
          </p:cNvSpPr>
          <p:nvPr/>
        </p:nvSpPr>
        <p:spPr bwMode="auto">
          <a:xfrm>
            <a:off x="6583343" y="2355616"/>
            <a:ext cx="1981202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脾俞穴→意舍穴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26" name="AutoShape 43"/>
          <p:cNvSpPr>
            <a:spLocks noChangeArrowheads="1"/>
          </p:cNvSpPr>
          <p:nvPr/>
        </p:nvSpPr>
        <p:spPr bwMode="auto">
          <a:xfrm>
            <a:off x="6583343" y="2649382"/>
            <a:ext cx="1981202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480" tIns="44241" rIns="88480" bIns="44241" anchor="ctr"/>
          <a:lstStyle/>
          <a:p>
            <a:pPr defTabSz="90738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胃俞穴→胃倉穴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pic>
        <p:nvPicPr>
          <p:cNvPr id="127" name="圖片 126"/>
          <p:cNvPicPr/>
          <p:nvPr/>
        </p:nvPicPr>
        <p:blipFill rotWithShape="1">
          <a:blip r:embed="rId3"/>
          <a:srcRect l="24202" t="25947" r="23953" b="25417"/>
          <a:stretch/>
        </p:blipFill>
        <p:spPr bwMode="auto">
          <a:xfrm>
            <a:off x="174012" y="778759"/>
            <a:ext cx="2999094" cy="1543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9" name="矩形 128"/>
          <p:cNvSpPr/>
          <p:nvPr/>
        </p:nvSpPr>
        <p:spPr>
          <a:xfrm>
            <a:off x="1115806" y="4863924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  <p:pic>
        <p:nvPicPr>
          <p:cNvPr id="130" name="Picture 2" descr="中醫針灸》之火針操作方法- 每日頭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36465" r="34156" b="14449"/>
          <a:stretch/>
        </p:blipFill>
        <p:spPr bwMode="auto">
          <a:xfrm>
            <a:off x="395545" y="3132980"/>
            <a:ext cx="1944217" cy="10595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1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title"/>
          </p:nvPr>
        </p:nvSpPr>
        <p:spPr>
          <a:xfrm>
            <a:off x="971603" y="1897570"/>
            <a:ext cx="7200800" cy="1343025"/>
          </a:xfrm>
          <a:gradFill flip="none" rotWithShape="1">
            <a:gsLst>
              <a:gs pos="0">
                <a:srgbClr val="00B0F0"/>
              </a:gs>
              <a:gs pos="50000">
                <a:schemeClr val="bg1"/>
              </a:gs>
              <a:gs pos="100000">
                <a:srgbClr val="33CCFF"/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en-US" altLang="zh-TW" sz="4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1.【</a:t>
            </a:r>
            <a:r>
              <a:rPr lang="zh-TW" altLang="en-US" sz="4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免疫系統</a:t>
            </a:r>
            <a:r>
              <a:rPr lang="en-US" altLang="zh-TW" sz="4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經絡應用</a:t>
            </a:r>
          </a:p>
        </p:txBody>
      </p:sp>
    </p:spTree>
    <p:extLst>
      <p:ext uri="{BB962C8B-B14F-4D97-AF65-F5344CB8AC3E}">
        <p14:creationId xmlns:p14="http://schemas.microsoft.com/office/powerpoint/2010/main" val="98459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49" y="2824560"/>
            <a:ext cx="5142471" cy="203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文字方塊 1"/>
          <p:cNvSpPr txBox="1">
            <a:spLocks noChangeArrowheads="1"/>
          </p:cNvSpPr>
          <p:nvPr/>
        </p:nvSpPr>
        <p:spPr bwMode="auto">
          <a:xfrm>
            <a:off x="1076974" y="1028726"/>
            <a:ext cx="6990174" cy="1454242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66198" tIns="33146" rIns="66198" bIns="3314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80819" eaLnBrk="1" hangingPunct="1">
              <a:spcBef>
                <a:spcPct val="0"/>
              </a:spcBef>
              <a:buNone/>
            </a:pPr>
            <a:r>
              <a:rPr lang="zh-TW" altLang="en-US" sz="3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所謂</a:t>
            </a:r>
            <a:r>
              <a:rPr lang="en-US" altLang="zh-TW" sz="3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「趨吉；避凶」</a:t>
            </a:r>
            <a:endParaRPr lang="en-US" altLang="zh-TW" sz="30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680819" eaLnBrk="1" hangingPunct="1">
              <a:spcBef>
                <a:spcPct val="0"/>
              </a:spcBef>
              <a:buNone/>
            </a:pPr>
            <a:r>
              <a:rPr lang="zh-TW" altLang="en-US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免疫系統的「趨吉」就是</a:t>
            </a:r>
            <a:r>
              <a:rPr lang="en-US" altLang="zh-TW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0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提升免疫力</a:t>
            </a:r>
            <a:r>
              <a:rPr lang="en-US" altLang="zh-TW" sz="3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!</a:t>
            </a:r>
          </a:p>
          <a:p>
            <a:pPr algn="ctr" defTabSz="680819" eaLnBrk="1" hangingPunct="1">
              <a:spcBef>
                <a:spcPct val="0"/>
              </a:spcBef>
              <a:buNone/>
            </a:pPr>
            <a:r>
              <a:rPr lang="zh-TW" altLang="en-US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免疫系統的「避凶」就是</a:t>
            </a:r>
            <a:r>
              <a:rPr lang="en-US" altLang="zh-TW" sz="3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0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遠離感染源</a:t>
            </a:r>
            <a:r>
              <a:rPr lang="en-US" altLang="zh-TW" sz="3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!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97274" y="2899815"/>
            <a:ext cx="533798" cy="18014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eaVert" lIns="66198" tIns="33146" rIns="66198" bIns="33146">
            <a:spAutoFit/>
          </a:bodyPr>
          <a:lstStyle/>
          <a:p>
            <a:pPr defTabSz="680819">
              <a:defRPr/>
            </a:pPr>
            <a:r>
              <a:rPr lang="zh-TW" altLang="en-US" sz="2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提升免疫力</a:t>
            </a:r>
            <a:endParaRPr lang="zh-TW" altLang="en-US" sz="2600" dirty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33468" y="2908669"/>
            <a:ext cx="533798" cy="1801415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eaVert" lIns="66198" tIns="33146" rIns="66198" bIns="33146">
            <a:spAutoFit/>
          </a:bodyPr>
          <a:lstStyle/>
          <a:p>
            <a:pPr defTabSz="680819">
              <a:defRPr/>
            </a:pPr>
            <a:r>
              <a:rPr lang="zh-TW" altLang="en-US" sz="2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遠離感染源</a:t>
            </a:r>
            <a:endParaRPr lang="zh-TW" altLang="en-US" sz="2600" dirty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1" y="280"/>
            <a:ext cx="9144000" cy="777923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chemeClr val="bg1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200" tIns="33146" rIns="66200" bIns="33146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5pPr>
            <a:lvl6pPr marL="342803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6pPr>
            <a:lvl7pPr marL="685613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7pPr>
            <a:lvl8pPr marL="102842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8pPr>
            <a:lvl9pPr marL="1371226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9pPr>
          </a:lstStyle>
          <a:p>
            <a:pPr defTabSz="908078" eaLnBrk="1" hangingPunct="1">
              <a:defRPr/>
            </a:pPr>
            <a:r>
              <a:rPr lang="zh-TW" altLang="en-US" sz="4400" b="1" kern="0" dirty="0">
                <a:solidFill>
                  <a:srgbClr val="800000"/>
                </a:solidFill>
                <a:effectLst/>
                <a:latin typeface="+mn-ea"/>
                <a:ea typeface="+mn-ea"/>
              </a:rPr>
              <a:t>免疫系統的重要性</a:t>
            </a:r>
          </a:p>
        </p:txBody>
      </p:sp>
      <p:sp>
        <p:nvSpPr>
          <p:cNvPr id="8" name="Text Box 80"/>
          <p:cNvSpPr txBox="1">
            <a:spLocks noChangeArrowheads="1"/>
          </p:cNvSpPr>
          <p:nvPr/>
        </p:nvSpPr>
        <p:spPr bwMode="auto">
          <a:xfrm>
            <a:off x="7620000" y="4936791"/>
            <a:ext cx="1524000" cy="24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8164" tIns="44083" rIns="88164" bIns="440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693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000" dirty="0">
                <a:solidFill>
                  <a:srgbClr val="000000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1000" dirty="0">
                <a:solidFill>
                  <a:srgbClr val="000000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1000" dirty="0">
                <a:solidFill>
                  <a:srgbClr val="000000"/>
                </a:solidFill>
                <a:latin typeface="新細明體" charset="-120"/>
                <a:sym typeface="Arial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192161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1--免疫系統\免疫系統-插圖\免疫系統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40" y="1203790"/>
            <a:ext cx="6053639" cy="305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3"/>
            <a:ext cx="9144000" cy="70768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lIns="88452" tIns="44227" rIns="88452" bIns="44227">
            <a:spAutoFit/>
          </a:bodyPr>
          <a:lstStyle/>
          <a:p>
            <a:pPr algn="ctr" defTabSz="907043" hangingPunct="0">
              <a:defRPr/>
            </a:pPr>
            <a:r>
              <a:rPr lang="zh-TW" altLang="en-US" sz="4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免疫系統  </a:t>
            </a:r>
            <a:r>
              <a:rPr lang="en-US" altLang="zh-TW" sz="4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(</a:t>
            </a:r>
            <a:r>
              <a:rPr lang="zh-TW" altLang="en-US" sz="4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第七脈輪</a:t>
            </a:r>
            <a:r>
              <a:rPr lang="en-US" altLang="zh-TW" sz="4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)</a:t>
            </a:r>
            <a:endParaRPr lang="zh-TW" altLang="en-US" sz="40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  <a:sym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5466" r="39833" b="5466"/>
          <a:stretch/>
        </p:blipFill>
        <p:spPr bwMode="auto">
          <a:xfrm>
            <a:off x="5319543" y="915567"/>
            <a:ext cx="324745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431756" y="4278566"/>
            <a:ext cx="1769661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60689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712" y="1086219"/>
            <a:ext cx="8142669" cy="3754041"/>
          </a:xfr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altLang="zh-TW" sz="1500" dirty="0">
              <a:solidFill>
                <a:schemeClr val="accent2"/>
              </a:solidFill>
              <a:latin typeface="新細明體" pitchFamily="18" charset="-120"/>
            </a:endParaRPr>
          </a:p>
          <a:p>
            <a:pPr eaLnBrk="1" hangingPunct="1">
              <a:defRPr/>
            </a:pPr>
            <a:r>
              <a:rPr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胎兒時期</a:t>
            </a:r>
            <a:r>
              <a:rPr lang="zh-TW" altLang="en-US" dirty="0" smtClean="0">
                <a:latin typeface="新細明體" pitchFamily="18" charset="-120"/>
              </a:rPr>
              <a:t>：</a:t>
            </a:r>
            <a:r>
              <a:rPr lang="zh-TW" altLang="en-US" sz="2600" dirty="0">
                <a:latin typeface="新細明體" pitchFamily="18" charset="-120"/>
              </a:rPr>
              <a:t>由</a:t>
            </a:r>
            <a:r>
              <a:rPr lang="zh-TW" altLang="en-US" sz="2600" b="1" u="sng" dirty="0">
                <a:solidFill>
                  <a:srgbClr val="663300"/>
                </a:solidFill>
                <a:latin typeface="新細明體" pitchFamily="18" charset="-120"/>
              </a:rPr>
              <a:t>脾臟</a:t>
            </a:r>
            <a:r>
              <a:rPr lang="zh-TW" altLang="zh-TW" sz="2600" dirty="0">
                <a:latin typeface="新細明體" pitchFamily="18" charset="-120"/>
              </a:rPr>
              <a:t>、</a:t>
            </a:r>
            <a:r>
              <a:rPr lang="zh-TW" altLang="en-US" sz="2600" b="1" u="sng" dirty="0">
                <a:solidFill>
                  <a:srgbClr val="006600"/>
                </a:solidFill>
                <a:latin typeface="新細明體" pitchFamily="18" charset="-120"/>
              </a:rPr>
              <a:t>肝臟</a:t>
            </a:r>
            <a:r>
              <a:rPr lang="zh-TW" altLang="en-US" sz="2600" dirty="0">
                <a:latin typeface="新細明體"/>
              </a:rPr>
              <a:t>、</a:t>
            </a:r>
            <a:r>
              <a:rPr lang="zh-TW" altLang="en-US" sz="2600" b="1" u="sng" dirty="0">
                <a:solidFill>
                  <a:srgbClr val="800000"/>
                </a:solidFill>
                <a:latin typeface="新細明體" pitchFamily="18" charset="-120"/>
              </a:rPr>
              <a:t>骨髓</a:t>
            </a:r>
            <a:r>
              <a:rPr lang="zh-TW" altLang="en-US" sz="2600" dirty="0">
                <a:latin typeface="新細明體" pitchFamily="18" charset="-120"/>
              </a:rPr>
              <a:t>等器官</a:t>
            </a:r>
            <a:endParaRPr lang="zh-TW" altLang="en-US" sz="2600" u="sng" dirty="0">
              <a:solidFill>
                <a:srgbClr val="FF99CC"/>
              </a:solidFill>
              <a:latin typeface="新細明體" pitchFamily="18" charset="-12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sz="2600" dirty="0">
                <a:latin typeface="新細明體" pitchFamily="18" charset="-120"/>
              </a:rPr>
              <a:t>                       製造</a:t>
            </a:r>
            <a:r>
              <a:rPr lang="zh-TW" altLang="en-US" sz="2600" b="1" u="sng" dirty="0">
                <a:solidFill>
                  <a:srgbClr val="800000"/>
                </a:solidFill>
                <a:latin typeface="新細明體" pitchFamily="18" charset="-120"/>
              </a:rPr>
              <a:t>免疫細胞</a:t>
            </a:r>
            <a:r>
              <a:rPr lang="zh-TW" altLang="zh-TW" sz="2600" dirty="0">
                <a:latin typeface="新細明體" pitchFamily="18" charset="-120"/>
              </a:rPr>
              <a:t>。</a:t>
            </a:r>
            <a:endParaRPr lang="zh-TW" altLang="en-US" sz="2600" dirty="0">
              <a:latin typeface="新細明體" pitchFamily="18" charset="-120"/>
            </a:endParaRPr>
          </a:p>
          <a:p>
            <a:pPr eaLnBrk="1" hangingPunct="1">
              <a:defRPr/>
            </a:pPr>
            <a:r>
              <a:rPr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出生之後</a:t>
            </a:r>
            <a:r>
              <a:rPr lang="zh-TW" altLang="zh-TW" dirty="0" smtClean="0">
                <a:latin typeface="新細明體" pitchFamily="18" charset="-120"/>
              </a:rPr>
              <a:t>：</a:t>
            </a:r>
            <a:r>
              <a:rPr lang="zh-TW" altLang="en-US" sz="2600" dirty="0">
                <a:latin typeface="新細明體" pitchFamily="18" charset="-120"/>
              </a:rPr>
              <a:t>則由</a:t>
            </a:r>
            <a:r>
              <a:rPr lang="zh-TW" altLang="en-US" sz="2600" b="1" u="sng" dirty="0">
                <a:solidFill>
                  <a:srgbClr val="800000"/>
                </a:solidFill>
                <a:latin typeface="新細明體" pitchFamily="18" charset="-120"/>
              </a:rPr>
              <a:t>骨髓</a:t>
            </a:r>
            <a:r>
              <a:rPr lang="zh-TW" altLang="en-US" sz="2600" dirty="0">
                <a:latin typeface="新細明體" pitchFamily="18" charset="-120"/>
              </a:rPr>
              <a:t>負責製造</a:t>
            </a:r>
            <a:r>
              <a:rPr lang="zh-TW" altLang="en-US" sz="2600" b="1" u="sng" dirty="0">
                <a:solidFill>
                  <a:srgbClr val="800000"/>
                </a:solidFill>
                <a:latin typeface="新細明體" pitchFamily="18" charset="-120"/>
              </a:rPr>
              <a:t>血球細胞</a:t>
            </a:r>
            <a:r>
              <a:rPr lang="zh-TW" altLang="en-US" sz="2600" dirty="0">
                <a:latin typeface="新細明體" pitchFamily="18" charset="-120"/>
              </a:rPr>
              <a:t>。</a:t>
            </a:r>
          </a:p>
          <a:p>
            <a:pPr eaLnBrk="1" hangingPunct="1">
              <a:buFontTx/>
              <a:buNone/>
              <a:defRPr/>
            </a:pPr>
            <a:r>
              <a:rPr lang="zh-TW" altLang="en-US" dirty="0" smtClean="0">
                <a:solidFill>
                  <a:srgbClr val="A50021"/>
                </a:solidFill>
                <a:latin typeface="新細明體" pitchFamily="18" charset="-120"/>
              </a:rPr>
              <a:t>                        </a:t>
            </a:r>
            <a:r>
              <a:rPr lang="en-US" altLang="zh-TW" b="1" i="1" dirty="0" smtClean="0">
                <a:latin typeface="新細明體" pitchFamily="18" charset="-120"/>
              </a:rPr>
              <a:t>1.</a:t>
            </a:r>
            <a:r>
              <a:rPr lang="zh-TW" altLang="en-US" b="1" i="1" u="sng" dirty="0" smtClean="0">
                <a:solidFill>
                  <a:srgbClr val="A50021"/>
                </a:solidFill>
                <a:latin typeface="新細明體" pitchFamily="18" charset="-120"/>
              </a:rPr>
              <a:t>紅血球細胞系統</a:t>
            </a:r>
            <a:r>
              <a:rPr lang="zh-TW" altLang="en-US" b="1" i="1" u="sng" dirty="0" smtClean="0">
                <a:solidFill>
                  <a:schemeClr val="tx2"/>
                </a:solidFill>
                <a:latin typeface="新細明體" pitchFamily="18" charset="-120"/>
              </a:rPr>
              <a:t>                            </a:t>
            </a:r>
          </a:p>
          <a:p>
            <a:pPr eaLnBrk="1" hangingPunct="1">
              <a:buFontTx/>
              <a:buNone/>
              <a:defRPr/>
            </a:pPr>
            <a:r>
              <a:rPr lang="zh-TW" altLang="en-US" b="1" i="1" dirty="0" smtClean="0">
                <a:solidFill>
                  <a:schemeClr val="tx2"/>
                </a:solidFill>
                <a:latin typeface="新細明體" pitchFamily="18" charset="-120"/>
              </a:rPr>
              <a:t>                        </a:t>
            </a:r>
            <a:r>
              <a:rPr lang="en-US" altLang="zh-TW" b="1" i="1" dirty="0" smtClean="0">
                <a:solidFill>
                  <a:schemeClr val="tx2"/>
                </a:solidFill>
                <a:latin typeface="新細明體" pitchFamily="18" charset="-120"/>
              </a:rPr>
              <a:t>2.</a:t>
            </a:r>
            <a:r>
              <a:rPr lang="zh-TW" altLang="en-US" b="1" i="1" u="sng" dirty="0" smtClean="0">
                <a:solidFill>
                  <a:srgbClr val="663300"/>
                </a:solidFill>
                <a:latin typeface="新細明體" pitchFamily="18" charset="-120"/>
              </a:rPr>
              <a:t>巨核細胞</a:t>
            </a:r>
            <a:r>
              <a:rPr lang="en-US" altLang="zh-TW" b="1" i="1" u="sng" dirty="0" smtClean="0">
                <a:solidFill>
                  <a:srgbClr val="663300"/>
                </a:solidFill>
                <a:latin typeface="新細明體" pitchFamily="18" charset="-120"/>
              </a:rPr>
              <a:t>(</a:t>
            </a:r>
            <a:r>
              <a:rPr lang="zh-TW" altLang="en-US" b="1" i="1" u="sng" dirty="0" smtClean="0">
                <a:solidFill>
                  <a:srgbClr val="663300"/>
                </a:solidFill>
                <a:latin typeface="新細明體" pitchFamily="18" charset="-120"/>
              </a:rPr>
              <a:t>血小板</a:t>
            </a:r>
            <a:r>
              <a:rPr lang="en-US" altLang="zh-TW" b="1" i="1" u="sng" dirty="0" smtClean="0">
                <a:solidFill>
                  <a:srgbClr val="663300"/>
                </a:solidFill>
                <a:latin typeface="新細明體" pitchFamily="18" charset="-120"/>
              </a:rPr>
              <a:t>)</a:t>
            </a:r>
            <a:r>
              <a:rPr lang="zh-TW" altLang="en-US" b="1" i="1" u="sng" dirty="0" smtClean="0">
                <a:solidFill>
                  <a:srgbClr val="663300"/>
                </a:solidFill>
                <a:latin typeface="新細明體" pitchFamily="18" charset="-120"/>
              </a:rPr>
              <a:t>系統</a:t>
            </a:r>
            <a:r>
              <a:rPr lang="en-US" altLang="zh-TW" b="1" i="1" dirty="0" smtClean="0">
                <a:solidFill>
                  <a:srgbClr val="663300"/>
                </a:solidFill>
                <a:latin typeface="新細明體" pitchFamily="18" charset="-120"/>
              </a:rPr>
              <a:t>----</a:t>
            </a:r>
          </a:p>
          <a:p>
            <a:pPr eaLnBrk="1" hangingPunct="1">
              <a:buFontTx/>
              <a:buNone/>
              <a:defRPr/>
            </a:pPr>
            <a:r>
              <a:rPr lang="en-US" altLang="zh-TW" b="1" i="1" dirty="0" smtClean="0">
                <a:solidFill>
                  <a:schemeClr val="tx2"/>
                </a:solidFill>
                <a:latin typeface="新細明體" pitchFamily="18" charset="-120"/>
              </a:rPr>
              <a:t>         </a:t>
            </a:r>
            <a:r>
              <a:rPr lang="zh-TW" altLang="en-US" b="1" i="1" dirty="0">
                <a:solidFill>
                  <a:schemeClr val="tx2"/>
                </a:solidFill>
                <a:latin typeface="新細明體" pitchFamily="18" charset="-120"/>
              </a:rPr>
              <a:t> </a:t>
            </a:r>
            <a:r>
              <a:rPr lang="zh-TW" altLang="en-US" b="1" i="1" dirty="0" smtClean="0">
                <a:solidFill>
                  <a:schemeClr val="tx2"/>
                </a:solidFill>
                <a:latin typeface="新細明體" pitchFamily="18" charset="-120"/>
              </a:rPr>
              <a:t>              </a:t>
            </a:r>
            <a:r>
              <a:rPr lang="en-US" altLang="zh-TW" b="1" i="1" dirty="0" smtClean="0">
                <a:solidFill>
                  <a:schemeClr val="tx2"/>
                </a:solidFill>
                <a:latin typeface="新細明體" pitchFamily="18" charset="-120"/>
              </a:rPr>
              <a:t>3.</a:t>
            </a:r>
            <a:r>
              <a:rPr lang="zh-TW" altLang="en-US" b="1" i="1" u="sng" dirty="0" smtClean="0">
                <a:solidFill>
                  <a:srgbClr val="800000"/>
                </a:solidFill>
                <a:latin typeface="新細明體" pitchFamily="18" charset="-120"/>
              </a:rPr>
              <a:t>骨髓細胞</a:t>
            </a:r>
            <a:r>
              <a:rPr lang="en-US" altLang="zh-TW" b="1" i="1" u="sng" dirty="0" smtClean="0">
                <a:solidFill>
                  <a:srgbClr val="800000"/>
                </a:solidFill>
                <a:latin typeface="新細明體" pitchFamily="18" charset="-120"/>
              </a:rPr>
              <a:t>(</a:t>
            </a:r>
            <a:r>
              <a:rPr lang="zh-TW" altLang="en-US" b="1" i="1" u="sng" dirty="0" smtClean="0">
                <a:solidFill>
                  <a:srgbClr val="800000"/>
                </a:solidFill>
                <a:latin typeface="新細明體" pitchFamily="18" charset="-120"/>
              </a:rPr>
              <a:t>顆粒球、單核球</a:t>
            </a:r>
            <a:r>
              <a:rPr lang="en-US" altLang="zh-TW" b="1" i="1" u="sng" dirty="0" smtClean="0">
                <a:solidFill>
                  <a:srgbClr val="800000"/>
                </a:solidFill>
                <a:latin typeface="新細明體" pitchFamily="18" charset="-120"/>
              </a:rPr>
              <a:t>)</a:t>
            </a:r>
            <a:r>
              <a:rPr lang="zh-TW" altLang="en-US" b="1" i="1" u="sng" dirty="0" smtClean="0">
                <a:solidFill>
                  <a:srgbClr val="800000"/>
                </a:solidFill>
                <a:latin typeface="新細明體" pitchFamily="18" charset="-120"/>
              </a:rPr>
              <a:t>系統</a:t>
            </a:r>
          </a:p>
          <a:p>
            <a:pPr eaLnBrk="1" hangingPunct="1">
              <a:buFontTx/>
              <a:buNone/>
              <a:defRPr/>
            </a:pPr>
            <a:r>
              <a:rPr lang="zh-TW" altLang="en-US" b="1" i="1" dirty="0" smtClean="0">
                <a:solidFill>
                  <a:schemeClr val="tx2"/>
                </a:solidFill>
                <a:latin typeface="新細明體" pitchFamily="18" charset="-120"/>
              </a:rPr>
              <a:t>         </a:t>
            </a:r>
            <a:r>
              <a:rPr lang="zh-TW" altLang="en-US" b="1" i="1" dirty="0">
                <a:solidFill>
                  <a:schemeClr val="tx2"/>
                </a:solidFill>
                <a:latin typeface="新細明體" pitchFamily="18" charset="-120"/>
              </a:rPr>
              <a:t> </a:t>
            </a:r>
            <a:r>
              <a:rPr lang="zh-TW" altLang="en-US" b="1" i="1" dirty="0" smtClean="0">
                <a:solidFill>
                  <a:schemeClr val="tx2"/>
                </a:solidFill>
                <a:latin typeface="新細明體" pitchFamily="18" charset="-120"/>
              </a:rPr>
              <a:t>              </a:t>
            </a:r>
            <a:r>
              <a:rPr lang="en-US" altLang="zh-TW" b="1" i="1" dirty="0" smtClean="0">
                <a:solidFill>
                  <a:schemeClr val="tx2"/>
                </a:solidFill>
                <a:latin typeface="新細明體" pitchFamily="18" charset="-120"/>
              </a:rPr>
              <a:t>4.</a:t>
            </a:r>
            <a:r>
              <a:rPr lang="zh-TW" altLang="en-US" b="1" i="1" u="sng" dirty="0" smtClean="0">
                <a:solidFill>
                  <a:srgbClr val="663300"/>
                </a:solidFill>
                <a:latin typeface="新細明體" pitchFamily="18" charset="-120"/>
              </a:rPr>
              <a:t>淋巴細胞系統</a:t>
            </a:r>
            <a:r>
              <a:rPr lang="en-US" altLang="zh-TW" b="1" i="1" dirty="0" smtClean="0">
                <a:solidFill>
                  <a:srgbClr val="663300"/>
                </a:solidFill>
                <a:latin typeface="新細明體" pitchFamily="18" charset="-120"/>
              </a:rPr>
              <a:t>----</a:t>
            </a:r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 flipV="1">
            <a:off x="1752662" y="3043044"/>
            <a:ext cx="571500" cy="614556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602" tIns="32366" rIns="64602" bIns="32366"/>
          <a:lstStyle/>
          <a:p>
            <a:pPr defTabSz="678439"/>
            <a:endParaRPr lang="zh-TW" altLang="en-US" sz="1400">
              <a:solidFill>
                <a:srgbClr val="006699"/>
              </a:solidFill>
            </a:endParaRPr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>
            <a:off x="1752662" y="3657600"/>
            <a:ext cx="571500" cy="62865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602" tIns="32366" rIns="64602" bIns="32366"/>
          <a:lstStyle/>
          <a:p>
            <a:pPr defTabSz="678439"/>
            <a:endParaRPr lang="zh-TW" altLang="en-US" sz="1400">
              <a:solidFill>
                <a:srgbClr val="006699"/>
              </a:solidFill>
            </a:endParaRPr>
          </a:p>
        </p:txBody>
      </p:sp>
      <p:sp>
        <p:nvSpPr>
          <p:cNvPr id="32773" name="Line 6"/>
          <p:cNvSpPr>
            <a:spLocks noChangeShapeType="1"/>
          </p:cNvSpPr>
          <p:nvPr/>
        </p:nvSpPr>
        <p:spPr bwMode="auto">
          <a:xfrm flipV="1">
            <a:off x="1752662" y="3486150"/>
            <a:ext cx="571500" cy="17145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602" tIns="32366" rIns="64602" bIns="32366"/>
          <a:lstStyle/>
          <a:p>
            <a:pPr defTabSz="678439"/>
            <a:endParaRPr lang="zh-TW" altLang="en-US" sz="1400">
              <a:solidFill>
                <a:srgbClr val="006699"/>
              </a:solidFill>
            </a:endParaRPr>
          </a:p>
        </p:txBody>
      </p:sp>
      <p:sp>
        <p:nvSpPr>
          <p:cNvPr id="32774" name="Line 7"/>
          <p:cNvSpPr>
            <a:spLocks noChangeShapeType="1"/>
          </p:cNvSpPr>
          <p:nvPr/>
        </p:nvSpPr>
        <p:spPr bwMode="auto">
          <a:xfrm>
            <a:off x="1752662" y="3657600"/>
            <a:ext cx="571500" cy="17145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602" tIns="32366" rIns="64602" bIns="32366"/>
          <a:lstStyle/>
          <a:p>
            <a:pPr defTabSz="678439"/>
            <a:endParaRPr lang="zh-TW" altLang="en-US" sz="1400">
              <a:solidFill>
                <a:srgbClr val="006699"/>
              </a:solidFill>
            </a:endParaRPr>
          </a:p>
        </p:txBody>
      </p:sp>
      <p:sp>
        <p:nvSpPr>
          <p:cNvPr id="32775" name="Oval 17"/>
          <p:cNvSpPr>
            <a:spLocks noChangeArrowheads="1"/>
          </p:cNvSpPr>
          <p:nvPr/>
        </p:nvSpPr>
        <p:spPr bwMode="auto">
          <a:xfrm>
            <a:off x="3008827" y="1103504"/>
            <a:ext cx="381000" cy="388553"/>
          </a:xfrm>
          <a:prstGeom prst="ellipse">
            <a:avLst/>
          </a:prstGeom>
          <a:solidFill>
            <a:schemeClr val="bg1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602" tIns="32366" rIns="64602" bIns="32366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78439" eaLnBrk="1" hangingPunct="1">
              <a:spcBef>
                <a:spcPct val="0"/>
              </a:spcBef>
              <a:buNone/>
            </a:pPr>
            <a:r>
              <a:rPr lang="en-US" altLang="zh-TW" sz="1400" b="1" dirty="0">
                <a:solidFill>
                  <a:srgbClr val="800000"/>
                </a:solidFill>
                <a:latin typeface="新細明體" pitchFamily="18" charset="-120"/>
              </a:rPr>
              <a:t>04</a:t>
            </a:r>
          </a:p>
        </p:txBody>
      </p:sp>
      <p:sp>
        <p:nvSpPr>
          <p:cNvPr id="32776" name="Oval 18"/>
          <p:cNvSpPr>
            <a:spLocks noChangeArrowheads="1"/>
          </p:cNvSpPr>
          <p:nvPr/>
        </p:nvSpPr>
        <p:spPr bwMode="auto">
          <a:xfrm>
            <a:off x="3995134" y="1132016"/>
            <a:ext cx="381000" cy="360039"/>
          </a:xfrm>
          <a:prstGeom prst="ellipse">
            <a:avLst/>
          </a:prstGeom>
          <a:solidFill>
            <a:schemeClr val="bg1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602" tIns="32366" rIns="64602" bIns="32366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78439" eaLnBrk="1" hangingPunct="1">
              <a:spcBef>
                <a:spcPct val="0"/>
              </a:spcBef>
              <a:buNone/>
            </a:pPr>
            <a:r>
              <a:rPr lang="en-US" altLang="zh-TW" sz="1400" b="1" dirty="0">
                <a:solidFill>
                  <a:srgbClr val="800000"/>
                </a:solidFill>
                <a:latin typeface="新細明體" pitchFamily="18" charset="-120"/>
              </a:rPr>
              <a:t>12</a:t>
            </a:r>
          </a:p>
        </p:txBody>
      </p:sp>
      <p:sp>
        <p:nvSpPr>
          <p:cNvPr id="32777" name="Oval 19"/>
          <p:cNvSpPr>
            <a:spLocks noChangeArrowheads="1"/>
          </p:cNvSpPr>
          <p:nvPr/>
        </p:nvSpPr>
        <p:spPr bwMode="auto">
          <a:xfrm>
            <a:off x="5004048" y="1132016"/>
            <a:ext cx="381000" cy="360039"/>
          </a:xfrm>
          <a:prstGeom prst="ellipse">
            <a:avLst/>
          </a:prstGeom>
          <a:solidFill>
            <a:schemeClr val="bg1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602" tIns="32366" rIns="64602" bIns="32366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78439" eaLnBrk="1" hangingPunct="1">
              <a:spcBef>
                <a:spcPct val="0"/>
              </a:spcBef>
              <a:buNone/>
            </a:pPr>
            <a:r>
              <a:rPr lang="en-US" altLang="zh-TW" sz="1400" b="1" dirty="0">
                <a:solidFill>
                  <a:srgbClr val="800000"/>
                </a:solidFill>
                <a:latin typeface="新細明體" pitchFamily="18" charset="-120"/>
              </a:rPr>
              <a:t>08</a:t>
            </a:r>
          </a:p>
        </p:txBody>
      </p:sp>
      <p:sp>
        <p:nvSpPr>
          <p:cNvPr id="32778" name="Oval 21"/>
          <p:cNvSpPr>
            <a:spLocks noChangeArrowheads="1"/>
          </p:cNvSpPr>
          <p:nvPr/>
        </p:nvSpPr>
        <p:spPr bwMode="auto">
          <a:xfrm>
            <a:off x="5958688" y="3314700"/>
            <a:ext cx="457200" cy="342900"/>
          </a:xfrm>
          <a:prstGeom prst="ellipse">
            <a:avLst/>
          </a:prstGeom>
          <a:solidFill>
            <a:schemeClr val="bg1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602" tIns="32366" rIns="64602" bIns="32366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78439" eaLnBrk="1" hangingPunct="1"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800000"/>
                </a:solidFill>
                <a:latin typeface="新細明體" pitchFamily="18" charset="-120"/>
              </a:rPr>
              <a:t>04</a:t>
            </a:r>
          </a:p>
        </p:txBody>
      </p:sp>
      <p:sp>
        <p:nvSpPr>
          <p:cNvPr id="32779" name="Oval 22"/>
          <p:cNvSpPr>
            <a:spLocks noChangeArrowheads="1"/>
          </p:cNvSpPr>
          <p:nvPr/>
        </p:nvSpPr>
        <p:spPr bwMode="auto">
          <a:xfrm>
            <a:off x="4847823" y="4171950"/>
            <a:ext cx="457200" cy="342900"/>
          </a:xfrm>
          <a:prstGeom prst="ellipse">
            <a:avLst/>
          </a:prstGeom>
          <a:solidFill>
            <a:schemeClr val="bg1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602" tIns="32366" rIns="64602" bIns="32366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78439" eaLnBrk="1" hangingPunct="1">
              <a:spcBef>
                <a:spcPct val="0"/>
              </a:spcBef>
              <a:buNone/>
            </a:pPr>
            <a:r>
              <a:rPr lang="en-US" altLang="zh-TW" sz="1800" b="1">
                <a:solidFill>
                  <a:srgbClr val="800000"/>
                </a:solidFill>
                <a:latin typeface="新細明體" pitchFamily="18" charset="-120"/>
              </a:rPr>
              <a:t>04</a:t>
            </a: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61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chemeClr val="bg1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02" tIns="32366" rIns="64602" bIns="32366" anchor="ctr"/>
          <a:lstStyle>
            <a:lvl1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78439">
              <a:defRPr/>
            </a:pPr>
            <a:r>
              <a:rPr lang="zh-TW" altLang="en-US" sz="4000" b="1" dirty="0">
                <a:solidFill>
                  <a:srgbClr val="800000"/>
                </a:solidFill>
                <a:latin typeface="+mn-ea"/>
                <a:ea typeface="+mn-ea"/>
              </a:rPr>
              <a:t>免疫系統的起源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253039" y="3043233"/>
            <a:ext cx="499798" cy="1440741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lIns="64602" tIns="32366" rIns="64602" bIns="32366">
            <a:spAutoFit/>
          </a:bodyPr>
          <a:lstStyle/>
          <a:p>
            <a:pPr defTabSz="678439">
              <a:defRPr/>
            </a:pPr>
            <a:r>
              <a:rPr lang="zh-TW" altLang="en-US" sz="2400" b="1" dirty="0">
                <a:solidFill>
                  <a:srgbClr val="A50021"/>
                </a:solidFill>
                <a:latin typeface="Arial" charset="0"/>
              </a:rPr>
              <a:t> 血球細胞 </a:t>
            </a:r>
          </a:p>
        </p:txBody>
      </p:sp>
    </p:spTree>
    <p:extLst>
      <p:ext uri="{BB962C8B-B14F-4D97-AF65-F5344CB8AC3E}">
        <p14:creationId xmlns:p14="http://schemas.microsoft.com/office/powerpoint/2010/main" val="1434407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C:\Users\admin\Desktop\1--免疫系統\免疫系統-插圖\免疫系統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4350"/>
            <a:ext cx="8686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84185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52" y="0"/>
            <a:ext cx="71278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AutoShape 5"/>
          <p:cNvSpPr>
            <a:spLocks/>
          </p:cNvSpPr>
          <p:nvPr/>
        </p:nvSpPr>
        <p:spPr bwMode="auto">
          <a:xfrm>
            <a:off x="228600" y="3963211"/>
            <a:ext cx="914400" cy="325040"/>
          </a:xfrm>
          <a:prstGeom prst="borderCallout1">
            <a:avLst>
              <a:gd name="adj1" fmla="val 26375"/>
              <a:gd name="adj2" fmla="val 108333"/>
              <a:gd name="adj3" fmla="val 4823"/>
              <a:gd name="adj4" fmla="val 13481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362" tIns="33261" rIns="66362" bIns="33261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80292">
              <a:spcBef>
                <a:spcPct val="0"/>
              </a:spcBef>
              <a:buNone/>
            </a:pPr>
            <a:r>
              <a:rPr kumimoji="0" lang="zh-TW" altLang="en-US" sz="1500" b="1" dirty="0">
                <a:solidFill>
                  <a:srgbClr val="000000"/>
                </a:solidFill>
                <a:latin typeface="Times New Roman" pitchFamily="18" charset="0"/>
                <a:sym typeface="Arial"/>
              </a:rPr>
              <a:t>腎經</a:t>
            </a:r>
            <a:endParaRPr kumimoji="0" lang="en-US" altLang="zh-TW" sz="1500" b="1" dirty="0">
              <a:solidFill>
                <a:srgbClr val="000000"/>
              </a:solidFill>
              <a:latin typeface="Times New Roman" pitchFamily="18" charset="0"/>
              <a:sym typeface="Arial"/>
            </a:endParaRPr>
          </a:p>
        </p:txBody>
      </p:sp>
      <p:sp>
        <p:nvSpPr>
          <p:cNvPr id="35846" name="AutoShape 6"/>
          <p:cNvSpPr>
            <a:spLocks/>
          </p:cNvSpPr>
          <p:nvPr/>
        </p:nvSpPr>
        <p:spPr bwMode="auto">
          <a:xfrm>
            <a:off x="8027988" y="844195"/>
            <a:ext cx="914400" cy="325040"/>
          </a:xfrm>
          <a:prstGeom prst="borderCallout1">
            <a:avLst>
              <a:gd name="adj1" fmla="val 26375"/>
              <a:gd name="adj2" fmla="val -8333"/>
              <a:gd name="adj3" fmla="val -15897"/>
              <a:gd name="adj4" fmla="val -37852"/>
            </a:avLst>
          </a:prstGeom>
          <a:solidFill>
            <a:schemeClr val="accent1"/>
          </a:solidFill>
          <a:ln w="12700" cap="sq">
            <a:solidFill>
              <a:srgbClr val="0070C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362" tIns="33261" rIns="66362" bIns="33261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80292">
              <a:spcBef>
                <a:spcPct val="0"/>
              </a:spcBef>
              <a:buNone/>
            </a:pPr>
            <a:r>
              <a:rPr kumimoji="0" lang="zh-TW" altLang="en-US" sz="1500" b="1" dirty="0">
                <a:solidFill>
                  <a:srgbClr val="000000"/>
                </a:solidFill>
                <a:latin typeface="Times New Roman" pitchFamily="18" charset="0"/>
                <a:sym typeface="Arial"/>
              </a:rPr>
              <a:t>腎經</a:t>
            </a:r>
            <a:endParaRPr kumimoji="0" lang="en-US" altLang="zh-TW" sz="1500" b="1" dirty="0">
              <a:solidFill>
                <a:srgbClr val="000000"/>
              </a:solidFill>
              <a:latin typeface="Times New Roman" pitchFamily="18" charset="0"/>
              <a:sym typeface="Arial"/>
            </a:endParaRPr>
          </a:p>
        </p:txBody>
      </p:sp>
      <p:sp>
        <p:nvSpPr>
          <p:cNvPr id="35847" name="AutoShape 7"/>
          <p:cNvSpPr>
            <a:spLocks/>
          </p:cNvSpPr>
          <p:nvPr/>
        </p:nvSpPr>
        <p:spPr bwMode="auto">
          <a:xfrm>
            <a:off x="8027988" y="2031208"/>
            <a:ext cx="914400" cy="325041"/>
          </a:xfrm>
          <a:prstGeom prst="borderCallout1">
            <a:avLst>
              <a:gd name="adj1" fmla="val 26375"/>
              <a:gd name="adj2" fmla="val -8333"/>
              <a:gd name="adj3" fmla="val -33060"/>
              <a:gd name="adj4" fmla="val -31994"/>
            </a:avLst>
          </a:prstGeom>
          <a:solidFill>
            <a:schemeClr val="accent1"/>
          </a:solidFill>
          <a:ln w="127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362" tIns="33261" rIns="66362" bIns="33261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80292">
              <a:spcBef>
                <a:spcPct val="0"/>
              </a:spcBef>
              <a:buNone/>
            </a:pPr>
            <a:r>
              <a:rPr kumimoji="0" lang="zh-TW" altLang="en-US" sz="1500" b="1" dirty="0">
                <a:solidFill>
                  <a:srgbClr val="C00000"/>
                </a:solidFill>
                <a:latin typeface="Times New Roman" pitchFamily="18" charset="0"/>
                <a:sym typeface="Arial"/>
              </a:rPr>
              <a:t>脾經</a:t>
            </a:r>
            <a:endParaRPr kumimoji="0" lang="en-US" altLang="zh-TW" sz="1500" b="1" dirty="0">
              <a:solidFill>
                <a:srgbClr val="C00000"/>
              </a:solidFill>
              <a:latin typeface="Times New Roman" pitchFamily="18" charset="0"/>
              <a:sym typeface="Arial"/>
            </a:endParaRPr>
          </a:p>
        </p:txBody>
      </p:sp>
      <p:sp>
        <p:nvSpPr>
          <p:cNvPr id="35848" name="AutoShape 8"/>
          <p:cNvSpPr>
            <a:spLocks/>
          </p:cNvSpPr>
          <p:nvPr/>
        </p:nvSpPr>
        <p:spPr bwMode="auto">
          <a:xfrm>
            <a:off x="8015289" y="3111145"/>
            <a:ext cx="914400" cy="325040"/>
          </a:xfrm>
          <a:prstGeom prst="borderCallout1">
            <a:avLst>
              <a:gd name="adj1" fmla="val 26375"/>
              <a:gd name="adj2" fmla="val -8333"/>
              <a:gd name="adj3" fmla="val 22221"/>
              <a:gd name="adj4" fmla="val -133572"/>
            </a:avLst>
          </a:prstGeom>
          <a:solidFill>
            <a:schemeClr val="accent1"/>
          </a:solidFill>
          <a:ln w="12700" cap="sq">
            <a:solidFill>
              <a:srgbClr val="8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362" tIns="33261" rIns="66362" bIns="33261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80292">
              <a:spcBef>
                <a:spcPct val="0"/>
              </a:spcBef>
              <a:buNone/>
            </a:pPr>
            <a:r>
              <a:rPr kumimoji="0" lang="zh-TW" altLang="en-US" sz="1500" b="1" dirty="0">
                <a:solidFill>
                  <a:srgbClr val="800000"/>
                </a:solidFill>
                <a:latin typeface="Times New Roman" pitchFamily="18" charset="0"/>
                <a:sym typeface="Arial"/>
              </a:rPr>
              <a:t>肝經</a:t>
            </a:r>
            <a:endParaRPr kumimoji="0" lang="en-US" altLang="zh-TW" sz="1500" b="1" dirty="0">
              <a:solidFill>
                <a:srgbClr val="800000"/>
              </a:solidFill>
              <a:latin typeface="Times New Roman" pitchFamily="18" charset="0"/>
              <a:sym typeface="Arial"/>
            </a:endParaRPr>
          </a:p>
        </p:txBody>
      </p:sp>
      <p:sp>
        <p:nvSpPr>
          <p:cNvPr id="35849" name="AutoShape 9"/>
          <p:cNvSpPr>
            <a:spLocks/>
          </p:cNvSpPr>
          <p:nvPr/>
        </p:nvSpPr>
        <p:spPr bwMode="auto">
          <a:xfrm>
            <a:off x="8015289" y="4245770"/>
            <a:ext cx="914400" cy="325041"/>
          </a:xfrm>
          <a:prstGeom prst="borderCallout1">
            <a:avLst>
              <a:gd name="adj1" fmla="val 26375"/>
              <a:gd name="adj2" fmla="val -8333"/>
              <a:gd name="adj3" fmla="val 21649"/>
              <a:gd name="adj4" fmla="val -63232"/>
            </a:avLst>
          </a:prstGeom>
          <a:solidFill>
            <a:schemeClr val="accent1"/>
          </a:solidFill>
          <a:ln w="12700" cap="sq">
            <a:solidFill>
              <a:srgbClr val="6600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362" tIns="33261" rIns="66362" bIns="33261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80292">
              <a:spcBef>
                <a:spcPct val="0"/>
              </a:spcBef>
              <a:buNone/>
            </a:pPr>
            <a:r>
              <a:rPr kumimoji="0" lang="zh-TW" altLang="en-US" sz="1500" b="1" dirty="0">
                <a:solidFill>
                  <a:srgbClr val="0000CC"/>
                </a:solidFill>
                <a:latin typeface="Times New Roman" pitchFamily="18" charset="0"/>
                <a:sym typeface="Arial"/>
              </a:rPr>
              <a:t>肺經</a:t>
            </a:r>
            <a:endParaRPr kumimoji="0" lang="en-US" altLang="zh-TW" sz="1500" b="1" dirty="0">
              <a:solidFill>
                <a:srgbClr val="0000CC"/>
              </a:solidFill>
              <a:latin typeface="Times New Roman" pitchFamily="18" charset="0"/>
              <a:sym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10200" y="3790950"/>
            <a:ext cx="2133600" cy="9144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480" tIns="44241" rIns="88480" bIns="44241" spcCol="0" rtlCol="0" anchor="ctr"/>
          <a:lstStyle/>
          <a:p>
            <a:pPr algn="ctr" defTabSz="903556" hangingPunct="0"/>
            <a:endParaRPr lang="zh-TW" alt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4000" y="2571762"/>
            <a:ext cx="1524000" cy="864395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480" tIns="44241" rIns="88480" bIns="44241" spcCol="0" rtlCol="0" anchor="ctr"/>
          <a:lstStyle/>
          <a:p>
            <a:pPr algn="ctr" defTabSz="903556" hangingPunct="0"/>
            <a:endParaRPr lang="zh-TW" alt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15559" y="1348998"/>
            <a:ext cx="1600200" cy="1143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480" tIns="44241" rIns="88480" bIns="44241" spcCol="0" rtlCol="0" anchor="ctr"/>
          <a:lstStyle/>
          <a:p>
            <a:pPr algn="ctr" defTabSz="903556" hangingPunct="0"/>
            <a:endParaRPr lang="zh-TW" alt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29401" y="133352"/>
            <a:ext cx="1295400" cy="103588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480" tIns="44241" rIns="88480" bIns="44241" spcCol="0" rtlCol="0" anchor="ctr"/>
          <a:lstStyle/>
          <a:p>
            <a:pPr algn="ctr" defTabSz="903556" hangingPunct="0"/>
            <a:endParaRPr lang="zh-TW" alt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19200" y="3436147"/>
            <a:ext cx="1295400" cy="6895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480" tIns="44241" rIns="88480" bIns="44241" spcCol="0" rtlCol="0" anchor="ctr"/>
          <a:lstStyle/>
          <a:p>
            <a:pPr algn="ctr" defTabSz="903556" hangingPunct="0"/>
            <a:endParaRPr lang="zh-TW" alt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05316" y="4675977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74830628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86" name="Group 4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66510210"/>
              </p:ext>
            </p:extLst>
          </p:nvPr>
        </p:nvGraphicFramePr>
        <p:xfrm>
          <a:off x="356853" y="1347614"/>
          <a:ext cx="8430294" cy="3240360"/>
        </p:xfrm>
        <a:graphic>
          <a:graphicData uri="http://schemas.openxmlformats.org/drawingml/2006/table">
            <a:tbl>
              <a:tblPr/>
              <a:tblGrid>
                <a:gridCol w="15478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820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200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01-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肺經 </a:t>
                      </a:r>
                    </a:p>
                  </a:txBody>
                  <a:tcPr marT="34301" marB="343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呼吸道  甲狀腺  皮膚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魄力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肺泡巨噬細胞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62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04-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脾經 </a:t>
                      </a:r>
                    </a:p>
                  </a:txBody>
                  <a:tcPr marT="34301" marB="343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5000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免疫系統  淋巴系統  糖尿病 </a:t>
                      </a:r>
                      <a:endParaRPr kumimoji="1" lang="en-US" altLang="zh-TW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肌肉  足內側  癌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5000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記憶力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5000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淋巴巨噬細胞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5000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99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2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08-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2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腎經 </a:t>
                      </a:r>
                    </a:p>
                  </a:txBody>
                  <a:tcPr marT="34301" marB="343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5000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腦髓  脊髓  骨髓  精髓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耳  腰  生殖系統  足後跟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5000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意志力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5000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腦部微膠細胞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骨頭蝕骨細胞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5000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40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12-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肝經 </a:t>
                      </a:r>
                    </a:p>
                  </a:txBody>
                  <a:tcPr marT="34301" marB="343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下消化道  肝臟  生殖器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 眼睛  神經  頭頂  筋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謀略力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責任感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3335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1752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209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6670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124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581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庫夫細胞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708007" y="4936612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829" tIns="33261" rIns="65829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99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87574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chemeClr val="bg1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363" tIns="33261" rIns="66363" bIns="33261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5pPr>
            <a:lvl6pPr marL="342677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6pPr>
            <a:lvl7pPr marL="685375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7pPr>
            <a:lvl8pPr marL="1028063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8pPr>
            <a:lvl9pPr marL="137075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9pPr>
          </a:lstStyle>
          <a:p>
            <a:pPr defTabSz="67978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免疫系統</a:t>
            </a:r>
            <a:r>
              <a:rPr kumimoji="0" lang="zh-TW" altLang="en-US" sz="4000" b="1" dirty="0">
                <a:solidFill>
                  <a:srgbClr val="800000"/>
                </a:solidFill>
                <a:effectLst/>
                <a:latin typeface="+mn-ea"/>
                <a:ea typeface="+mn-ea"/>
                <a:sym typeface="Arial"/>
              </a:rPr>
              <a:t/>
            </a:r>
            <a:br>
              <a:rPr kumimoji="0" lang="zh-TW" altLang="en-US" sz="4000" b="1" dirty="0">
                <a:solidFill>
                  <a:srgbClr val="800000"/>
                </a:solidFill>
                <a:effectLst/>
                <a:latin typeface="+mn-ea"/>
                <a:ea typeface="+mn-ea"/>
                <a:sym typeface="Arial"/>
              </a:rPr>
            </a:br>
            <a:r>
              <a:rPr kumimoji="0" lang="en-US" altLang="zh-TW" sz="2800" b="1" dirty="0">
                <a:solidFill>
                  <a:srgbClr val="000000"/>
                </a:solidFill>
                <a:effectLst/>
                <a:latin typeface="+mn-ea"/>
                <a:ea typeface="+mn-ea"/>
                <a:sym typeface="Arial"/>
              </a:rPr>
              <a:t>【</a:t>
            </a:r>
            <a:r>
              <a:rPr kumimoji="0" lang="zh-TW" altLang="en-US" sz="2800" b="1" dirty="0">
                <a:solidFill>
                  <a:srgbClr val="000000"/>
                </a:solidFill>
                <a:effectLst/>
                <a:latin typeface="+mn-ea"/>
                <a:ea typeface="+mn-ea"/>
                <a:sym typeface="Arial"/>
              </a:rPr>
              <a:t>巨噬細胞</a:t>
            </a:r>
            <a:r>
              <a:rPr kumimoji="0" lang="en-US" altLang="zh-TW" sz="2800" b="1" dirty="0">
                <a:solidFill>
                  <a:srgbClr val="000000"/>
                </a:solidFill>
                <a:effectLst/>
                <a:latin typeface="+mn-ea"/>
                <a:ea typeface="+mn-ea"/>
                <a:sym typeface="Arial"/>
              </a:rPr>
              <a:t>】</a:t>
            </a:r>
            <a:r>
              <a:rPr kumimoji="0" lang="zh-TW" altLang="en-US" sz="2800" b="1" dirty="0">
                <a:solidFill>
                  <a:srgbClr val="000000"/>
                </a:solidFill>
                <a:effectLst/>
                <a:latin typeface="+mn-ea"/>
                <a:ea typeface="+mn-ea"/>
                <a:sym typeface="Arial"/>
              </a:rPr>
              <a:t>相關經絡 </a:t>
            </a:r>
            <a:r>
              <a:rPr kumimoji="0" lang="en-US" altLang="zh-TW" sz="2800" b="1" dirty="0">
                <a:solidFill>
                  <a:srgbClr val="000000"/>
                </a:solidFill>
                <a:effectLst/>
                <a:latin typeface="+mn-ea"/>
                <a:ea typeface="+mn-ea"/>
                <a:sym typeface="Arial"/>
              </a:rPr>
              <a:t>: 【01-04-08-12】</a:t>
            </a:r>
            <a:endParaRPr kumimoji="0" lang="zh-TW" altLang="en-US" sz="2800" b="1" dirty="0">
              <a:solidFill>
                <a:srgbClr val="000000"/>
              </a:solidFill>
              <a:effectLst/>
              <a:latin typeface="+mn-ea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76738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7"/>
            <a:ext cx="9144000" cy="777923"/>
          </a:xfrm>
          <a:gradFill rotWithShape="1">
            <a:gsLst>
              <a:gs pos="0">
                <a:srgbClr val="0099FF"/>
              </a:gs>
              <a:gs pos="50000">
                <a:schemeClr val="bg1"/>
              </a:gs>
              <a:gs pos="100000">
                <a:srgbClr val="0099FF"/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zh-TW" altLang="en-US" sz="4400" dirty="0">
                <a:solidFill>
                  <a:srgbClr val="800000"/>
                </a:solidFill>
                <a:effectLst/>
                <a:latin typeface="+mn-ea"/>
                <a:ea typeface="+mn-ea"/>
              </a:rPr>
              <a:t>免疫系統與經絡關係</a:t>
            </a:r>
          </a:p>
        </p:txBody>
      </p:sp>
      <p:graphicFrame>
        <p:nvGraphicFramePr>
          <p:cNvPr id="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602139"/>
              </p:ext>
            </p:extLst>
          </p:nvPr>
        </p:nvGraphicFramePr>
        <p:xfrm>
          <a:off x="1176856" y="1275622"/>
          <a:ext cx="7416824" cy="3456385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01-</a:t>
                      </a: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肺經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71" marB="3427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呼吸道  甲狀腺  皮膚</a:t>
                      </a:r>
                    </a:p>
                  </a:txBody>
                  <a:tcPr marT="34271" marB="342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魄力</a:t>
                      </a:r>
                    </a:p>
                  </a:txBody>
                  <a:tcPr marT="34271" marB="342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04-</a:t>
                      </a: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脾經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71" marB="3427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免疫系統  淋巴系統  糖尿病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肌肉  足內側  癌</a:t>
                      </a:r>
                    </a:p>
                  </a:txBody>
                  <a:tcPr marT="34271" marB="342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記憶力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71" marB="342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32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zh-TW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90D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08-</a:t>
                      </a: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90D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腎經</a:t>
                      </a:r>
                      <a:endParaRPr kumimoji="1" lang="zh-TW" alt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34271" marB="3427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90D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腦髓  脊髓  骨髓  精髓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90D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耳  腰  生殖系統  足後跟 </a:t>
                      </a:r>
                      <a:endParaRPr kumimoji="1" lang="en-US" altLang="zh-TW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34271" marB="342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90D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意志力</a:t>
                      </a:r>
                    </a:p>
                  </a:txBody>
                  <a:tcPr marT="34271" marB="342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89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+mn-ea"/>
                          <a:ea typeface="+mn-ea"/>
                        </a:rPr>
                        <a:t>12-</a:t>
                      </a: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+mn-ea"/>
                          <a:ea typeface="+mn-ea"/>
                        </a:rPr>
                        <a:t>肝經 </a:t>
                      </a:r>
                    </a:p>
                  </a:txBody>
                  <a:tcPr marT="34271" marB="3427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+mn-ea"/>
                          <a:ea typeface="+mn-ea"/>
                        </a:rPr>
                        <a:t>下消化道  肝臟  生殖器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+mn-ea"/>
                          <a:ea typeface="+mn-ea"/>
                        </a:rPr>
                        <a:t> 眼睛  神經  頭頂  筋</a:t>
                      </a:r>
                    </a:p>
                  </a:txBody>
                  <a:tcPr marT="34271" marB="342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+mn-ea"/>
                          <a:ea typeface="+mn-ea"/>
                        </a:rPr>
                        <a:t>謀略力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+mn-ea"/>
                          <a:ea typeface="+mn-ea"/>
                        </a:rPr>
                        <a:t>責任感</a:t>
                      </a:r>
                    </a:p>
                  </a:txBody>
                  <a:tcPr marT="34271" marB="342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左大括弧 3"/>
          <p:cNvSpPr/>
          <p:nvPr/>
        </p:nvSpPr>
        <p:spPr>
          <a:xfrm>
            <a:off x="953699" y="2360632"/>
            <a:ext cx="190500" cy="2000250"/>
          </a:xfrm>
          <a:prstGeom prst="leftBrace">
            <a:avLst>
              <a:gd name="adj1" fmla="val 54048"/>
              <a:gd name="adj2" fmla="val 49456"/>
            </a:avLst>
          </a:prstGeom>
          <a:noFill/>
          <a:ln w="38100" cap="flat" cmpd="sng" algn="ctr">
            <a:solidFill>
              <a:srgbClr val="333399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6245" tIns="33261" rIns="66245" bIns="33261" anchor="ctr"/>
          <a:lstStyle/>
          <a:p>
            <a:pPr algn="ctr" defTabSz="678898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40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46550" y="2717305"/>
            <a:ext cx="549282" cy="1286906"/>
          </a:xfrm>
          <a:prstGeom prst="rect">
            <a:avLst/>
          </a:prstGeom>
          <a:solidFill>
            <a:srgbClr val="2D2D8A">
              <a:lumMod val="20000"/>
              <a:lumOff val="80000"/>
            </a:srgbClr>
          </a:solidFill>
          <a:ln>
            <a:solidFill>
              <a:srgbClr val="2D2D8A">
                <a:lumMod val="60000"/>
                <a:lumOff val="40000"/>
              </a:srgb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eaVert" wrap="square" lIns="66245" tIns="33261" rIns="66245" bIns="33261">
            <a:spAutoFit/>
          </a:bodyPr>
          <a:lstStyle/>
          <a:p>
            <a:pPr algn="ctr" defTabSz="678898">
              <a:defRPr/>
            </a:pPr>
            <a:r>
              <a:rPr lang="zh-TW" altLang="en-US" sz="27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足三陰</a:t>
            </a:r>
          </a:p>
        </p:txBody>
      </p:sp>
      <p:sp>
        <p:nvSpPr>
          <p:cNvPr id="7" name="Text Box 80"/>
          <p:cNvSpPr txBox="1">
            <a:spLocks noChangeArrowheads="1"/>
          </p:cNvSpPr>
          <p:nvPr/>
        </p:nvSpPr>
        <p:spPr bwMode="auto">
          <a:xfrm>
            <a:off x="7708007" y="4936612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829" tIns="33261" rIns="65829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99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191734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背部--俞穴圖-0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1" y="685801"/>
            <a:ext cx="3429000" cy="4400550"/>
          </a:xfrm>
        </p:spPr>
      </p:pic>
      <p:sp>
        <p:nvSpPr>
          <p:cNvPr id="17411" name="AutoShape 12"/>
          <p:cNvSpPr>
            <a:spLocks noChangeArrowheads="1"/>
          </p:cNvSpPr>
          <p:nvPr/>
        </p:nvSpPr>
        <p:spPr bwMode="auto">
          <a:xfrm>
            <a:off x="5257801" y="1962150"/>
            <a:ext cx="2667000" cy="1295400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927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  <a:endParaRPr lang="en-US" altLang="zh-TW" sz="2200" b="1" dirty="0">
              <a:solidFill>
                <a:srgbClr val="8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defTabSz="90927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</a:p>
          <a:p>
            <a:pPr defTabSz="90927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</a:p>
          <a:p>
            <a:pPr defTabSz="90927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2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  <a:endParaRPr lang="en-US" altLang="zh-TW" sz="2200" b="1" dirty="0">
              <a:solidFill>
                <a:srgbClr val="8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7412" name="AutoShape 13"/>
          <p:cNvSpPr>
            <a:spLocks noChangeArrowheads="1"/>
          </p:cNvSpPr>
          <p:nvPr/>
        </p:nvSpPr>
        <p:spPr bwMode="auto">
          <a:xfrm>
            <a:off x="5257801" y="3314700"/>
            <a:ext cx="2667000" cy="971550"/>
          </a:xfrm>
          <a:prstGeom prst="flowChartAlternateProcess">
            <a:avLst/>
          </a:prstGeom>
          <a:gradFill rotWithShape="1">
            <a:gsLst>
              <a:gs pos="0">
                <a:srgbClr val="FFCC00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927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b="1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    </a:t>
            </a:r>
            <a:endParaRPr lang="zh-TW" altLang="en-US" b="1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  <a:p>
            <a:pPr defTabSz="90927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b="1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    </a:t>
            </a:r>
          </a:p>
          <a:p>
            <a:pPr defTabSz="90927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b="1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    </a:t>
            </a:r>
          </a:p>
        </p:txBody>
      </p:sp>
      <p:sp>
        <p:nvSpPr>
          <p:cNvPr id="17413" name="AutoShape 14"/>
          <p:cNvSpPr>
            <a:spLocks noChangeArrowheads="1"/>
          </p:cNvSpPr>
          <p:nvPr/>
        </p:nvSpPr>
        <p:spPr bwMode="auto">
          <a:xfrm>
            <a:off x="5257801" y="4343400"/>
            <a:ext cx="2667000" cy="685800"/>
          </a:xfrm>
          <a:prstGeom prst="flowChartAlternateProcess">
            <a:avLst/>
          </a:prstGeom>
          <a:gradFill rotWithShape="1">
            <a:gsLst>
              <a:gs pos="0">
                <a:srgbClr val="FF99FF"/>
              </a:gs>
              <a:gs pos="100000">
                <a:srgbClr val="FFFF99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zh-TW" altLang="en-US" b="1">
              <a:solidFill>
                <a:srgbClr val="800000"/>
              </a:solidFill>
              <a:latin typeface="標楷體" pitchFamily="65" charset="-120"/>
              <a:ea typeface="標楷體" pitchFamily="65" charset="-120"/>
              <a:sym typeface="Arial"/>
            </a:endParaRPr>
          </a:p>
        </p:txBody>
      </p:sp>
      <p:sp>
        <p:nvSpPr>
          <p:cNvPr id="17414" name="AutoShape 15"/>
          <p:cNvSpPr>
            <a:spLocks noChangeArrowheads="1"/>
          </p:cNvSpPr>
          <p:nvPr/>
        </p:nvSpPr>
        <p:spPr bwMode="auto">
          <a:xfrm>
            <a:off x="5299988" y="800100"/>
            <a:ext cx="2667000" cy="1085850"/>
          </a:xfrm>
          <a:prstGeom prst="flowChartAlternateProcess">
            <a:avLst/>
          </a:prstGeom>
          <a:gradFill rotWithShape="1">
            <a:gsLst>
              <a:gs pos="0">
                <a:srgbClr val="009900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000" b="1">
              <a:solidFill>
                <a:srgbClr val="FFFFFF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7415" name="Oval 19"/>
          <p:cNvSpPr>
            <a:spLocks noChangeArrowheads="1"/>
          </p:cNvSpPr>
          <p:nvPr/>
        </p:nvSpPr>
        <p:spPr bwMode="auto">
          <a:xfrm>
            <a:off x="2895600" y="120015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01</a:t>
            </a:r>
          </a:p>
        </p:txBody>
      </p:sp>
      <p:sp>
        <p:nvSpPr>
          <p:cNvPr id="17416" name="Oval 20"/>
          <p:cNvSpPr>
            <a:spLocks noChangeArrowheads="1"/>
          </p:cNvSpPr>
          <p:nvPr/>
        </p:nvSpPr>
        <p:spPr bwMode="auto">
          <a:xfrm>
            <a:off x="2895600" y="148590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09</a:t>
            </a:r>
          </a:p>
        </p:txBody>
      </p:sp>
      <p:sp>
        <p:nvSpPr>
          <p:cNvPr id="17417" name="Oval 21"/>
          <p:cNvSpPr>
            <a:spLocks noChangeArrowheads="1"/>
          </p:cNvSpPr>
          <p:nvPr/>
        </p:nvSpPr>
        <p:spPr bwMode="auto">
          <a:xfrm>
            <a:off x="2895600" y="171450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05</a:t>
            </a:r>
          </a:p>
        </p:txBody>
      </p:sp>
      <p:sp>
        <p:nvSpPr>
          <p:cNvPr id="17418" name="Oval 22"/>
          <p:cNvSpPr>
            <a:spLocks noChangeArrowheads="1"/>
          </p:cNvSpPr>
          <p:nvPr/>
        </p:nvSpPr>
        <p:spPr bwMode="auto">
          <a:xfrm>
            <a:off x="2895600" y="245745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12</a:t>
            </a:r>
          </a:p>
        </p:txBody>
      </p:sp>
      <p:sp>
        <p:nvSpPr>
          <p:cNvPr id="17419" name="Oval 23"/>
          <p:cNvSpPr>
            <a:spLocks noChangeArrowheads="1"/>
          </p:cNvSpPr>
          <p:nvPr/>
        </p:nvSpPr>
        <p:spPr bwMode="auto">
          <a:xfrm>
            <a:off x="2895600" y="262890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11</a:t>
            </a:r>
          </a:p>
        </p:txBody>
      </p:sp>
      <p:sp>
        <p:nvSpPr>
          <p:cNvPr id="17420" name="Oval 24"/>
          <p:cNvSpPr>
            <a:spLocks noChangeArrowheads="1"/>
          </p:cNvSpPr>
          <p:nvPr/>
        </p:nvSpPr>
        <p:spPr bwMode="auto">
          <a:xfrm>
            <a:off x="2895600" y="285750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04</a:t>
            </a:r>
          </a:p>
        </p:txBody>
      </p:sp>
      <p:sp>
        <p:nvSpPr>
          <p:cNvPr id="17421" name="Oval 25"/>
          <p:cNvSpPr>
            <a:spLocks noChangeArrowheads="1"/>
          </p:cNvSpPr>
          <p:nvPr/>
        </p:nvSpPr>
        <p:spPr bwMode="auto">
          <a:xfrm>
            <a:off x="2895600" y="308610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03</a:t>
            </a:r>
          </a:p>
        </p:txBody>
      </p:sp>
      <p:sp>
        <p:nvSpPr>
          <p:cNvPr id="17422" name="Oval 26"/>
          <p:cNvSpPr>
            <a:spLocks noChangeArrowheads="1"/>
          </p:cNvSpPr>
          <p:nvPr/>
        </p:nvSpPr>
        <p:spPr bwMode="auto">
          <a:xfrm>
            <a:off x="2895600" y="331470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10</a:t>
            </a:r>
          </a:p>
        </p:txBody>
      </p:sp>
      <p:sp>
        <p:nvSpPr>
          <p:cNvPr id="17423" name="Oval 27"/>
          <p:cNvSpPr>
            <a:spLocks noChangeArrowheads="1"/>
          </p:cNvSpPr>
          <p:nvPr/>
        </p:nvSpPr>
        <p:spPr bwMode="auto">
          <a:xfrm>
            <a:off x="2895600" y="354330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08</a:t>
            </a:r>
          </a:p>
        </p:txBody>
      </p:sp>
      <p:sp>
        <p:nvSpPr>
          <p:cNvPr id="17424" name="Oval 28"/>
          <p:cNvSpPr>
            <a:spLocks noChangeArrowheads="1"/>
          </p:cNvSpPr>
          <p:nvPr/>
        </p:nvSpPr>
        <p:spPr bwMode="auto">
          <a:xfrm>
            <a:off x="2895600" y="3886201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02</a:t>
            </a:r>
          </a:p>
        </p:txBody>
      </p:sp>
      <p:sp>
        <p:nvSpPr>
          <p:cNvPr id="17425" name="Oval 29"/>
          <p:cNvSpPr>
            <a:spLocks noChangeArrowheads="1"/>
          </p:cNvSpPr>
          <p:nvPr/>
        </p:nvSpPr>
        <p:spPr bwMode="auto">
          <a:xfrm>
            <a:off x="2895600" y="428625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06</a:t>
            </a:r>
          </a:p>
        </p:txBody>
      </p:sp>
      <p:sp>
        <p:nvSpPr>
          <p:cNvPr id="17426" name="Oval 30"/>
          <p:cNvSpPr>
            <a:spLocks noChangeArrowheads="1"/>
          </p:cNvSpPr>
          <p:nvPr/>
        </p:nvSpPr>
        <p:spPr bwMode="auto">
          <a:xfrm>
            <a:off x="2895600" y="4457700"/>
            <a:ext cx="228600" cy="171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200" b="1">
                <a:solidFill>
                  <a:srgbClr val="000000"/>
                </a:solidFill>
                <a:latin typeface="新細明體" charset="-120"/>
                <a:sym typeface="Arial"/>
              </a:rPr>
              <a:t>07</a:t>
            </a:r>
          </a:p>
        </p:txBody>
      </p:sp>
      <p:sp>
        <p:nvSpPr>
          <p:cNvPr id="17427" name="Oval 31"/>
          <p:cNvSpPr>
            <a:spLocks noChangeArrowheads="1"/>
          </p:cNvSpPr>
          <p:nvPr/>
        </p:nvSpPr>
        <p:spPr bwMode="auto">
          <a:xfrm>
            <a:off x="5334000" y="89535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01</a:t>
            </a:r>
          </a:p>
        </p:txBody>
      </p:sp>
      <p:sp>
        <p:nvSpPr>
          <p:cNvPr id="17428" name="Oval 32"/>
          <p:cNvSpPr>
            <a:spLocks noChangeArrowheads="1"/>
          </p:cNvSpPr>
          <p:nvPr/>
        </p:nvSpPr>
        <p:spPr bwMode="auto">
          <a:xfrm>
            <a:off x="5334000" y="120015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09</a:t>
            </a:r>
          </a:p>
        </p:txBody>
      </p:sp>
      <p:sp>
        <p:nvSpPr>
          <p:cNvPr id="17429" name="Oval 33"/>
          <p:cNvSpPr>
            <a:spLocks noChangeArrowheads="1"/>
          </p:cNvSpPr>
          <p:nvPr/>
        </p:nvSpPr>
        <p:spPr bwMode="auto">
          <a:xfrm>
            <a:off x="5334000" y="1500187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05</a:t>
            </a:r>
          </a:p>
        </p:txBody>
      </p:sp>
      <p:sp>
        <p:nvSpPr>
          <p:cNvPr id="17430" name="Oval 34"/>
          <p:cNvSpPr>
            <a:spLocks noChangeArrowheads="1"/>
          </p:cNvSpPr>
          <p:nvPr/>
        </p:nvSpPr>
        <p:spPr bwMode="auto">
          <a:xfrm>
            <a:off x="5348335" y="202194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12</a:t>
            </a:r>
          </a:p>
        </p:txBody>
      </p:sp>
      <p:sp>
        <p:nvSpPr>
          <p:cNvPr id="17431" name="Oval 35"/>
          <p:cNvSpPr>
            <a:spLocks noChangeArrowheads="1"/>
          </p:cNvSpPr>
          <p:nvPr/>
        </p:nvSpPr>
        <p:spPr bwMode="auto">
          <a:xfrm>
            <a:off x="5353614" y="234315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11</a:t>
            </a:r>
          </a:p>
        </p:txBody>
      </p:sp>
      <p:sp>
        <p:nvSpPr>
          <p:cNvPr id="17432" name="Oval 36"/>
          <p:cNvSpPr>
            <a:spLocks noChangeArrowheads="1"/>
          </p:cNvSpPr>
          <p:nvPr/>
        </p:nvSpPr>
        <p:spPr bwMode="auto">
          <a:xfrm>
            <a:off x="5334000" y="2609851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04</a:t>
            </a:r>
          </a:p>
        </p:txBody>
      </p:sp>
      <p:sp>
        <p:nvSpPr>
          <p:cNvPr id="17433" name="Oval 37"/>
          <p:cNvSpPr>
            <a:spLocks noChangeArrowheads="1"/>
          </p:cNvSpPr>
          <p:nvPr/>
        </p:nvSpPr>
        <p:spPr bwMode="auto">
          <a:xfrm>
            <a:off x="5334000" y="2914651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 dirty="0">
                <a:solidFill>
                  <a:srgbClr val="000000"/>
                </a:solidFill>
                <a:latin typeface="新細明體" charset="-120"/>
                <a:sym typeface="Arial"/>
              </a:rPr>
              <a:t>03</a:t>
            </a:r>
          </a:p>
        </p:txBody>
      </p:sp>
      <p:sp>
        <p:nvSpPr>
          <p:cNvPr id="17434" name="Oval 38"/>
          <p:cNvSpPr>
            <a:spLocks noChangeArrowheads="1"/>
          </p:cNvSpPr>
          <p:nvPr/>
        </p:nvSpPr>
        <p:spPr bwMode="auto">
          <a:xfrm>
            <a:off x="5334000" y="3371851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10</a:t>
            </a:r>
          </a:p>
        </p:txBody>
      </p:sp>
      <p:sp>
        <p:nvSpPr>
          <p:cNvPr id="17435" name="Oval 39"/>
          <p:cNvSpPr>
            <a:spLocks noChangeArrowheads="1"/>
          </p:cNvSpPr>
          <p:nvPr/>
        </p:nvSpPr>
        <p:spPr bwMode="auto">
          <a:xfrm>
            <a:off x="5334000" y="365760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08</a:t>
            </a:r>
          </a:p>
        </p:txBody>
      </p:sp>
      <p:sp>
        <p:nvSpPr>
          <p:cNvPr id="17436" name="Oval 40"/>
          <p:cNvSpPr>
            <a:spLocks noChangeArrowheads="1"/>
          </p:cNvSpPr>
          <p:nvPr/>
        </p:nvSpPr>
        <p:spPr bwMode="auto">
          <a:xfrm>
            <a:off x="5334000" y="394335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02</a:t>
            </a:r>
          </a:p>
        </p:txBody>
      </p:sp>
      <p:sp>
        <p:nvSpPr>
          <p:cNvPr id="17437" name="Oval 41"/>
          <p:cNvSpPr>
            <a:spLocks noChangeArrowheads="1"/>
          </p:cNvSpPr>
          <p:nvPr/>
        </p:nvSpPr>
        <p:spPr bwMode="auto">
          <a:xfrm>
            <a:off x="5334000" y="4400550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06</a:t>
            </a:r>
          </a:p>
        </p:txBody>
      </p:sp>
      <p:sp>
        <p:nvSpPr>
          <p:cNvPr id="17438" name="Oval 42"/>
          <p:cNvSpPr>
            <a:spLocks noChangeArrowheads="1"/>
          </p:cNvSpPr>
          <p:nvPr/>
        </p:nvSpPr>
        <p:spPr bwMode="auto">
          <a:xfrm>
            <a:off x="5334000" y="4686301"/>
            <a:ext cx="304800" cy="228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2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400" b="1">
                <a:solidFill>
                  <a:srgbClr val="000000"/>
                </a:solidFill>
                <a:latin typeface="新細明體" charset="-120"/>
                <a:sym typeface="Arial"/>
              </a:rPr>
              <a:t>07</a:t>
            </a:r>
          </a:p>
        </p:txBody>
      </p:sp>
      <p:sp>
        <p:nvSpPr>
          <p:cNvPr id="13355" name="AutoShape 43"/>
          <p:cNvSpPr>
            <a:spLocks noChangeArrowheads="1"/>
          </p:cNvSpPr>
          <p:nvPr/>
        </p:nvSpPr>
        <p:spPr bwMode="auto">
          <a:xfrm>
            <a:off x="5714997" y="895540"/>
            <a:ext cx="1981200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肺俞穴→魄戶穴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3356" name="AutoShape 44"/>
          <p:cNvSpPr>
            <a:spLocks noChangeArrowheads="1"/>
          </p:cNvSpPr>
          <p:nvPr/>
        </p:nvSpPr>
        <p:spPr bwMode="auto">
          <a:xfrm>
            <a:off x="5714997" y="1214626"/>
            <a:ext cx="1981200" cy="25717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厥陰俞→膏肓穴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13357" name="AutoShape 45"/>
          <p:cNvSpPr>
            <a:spLocks noChangeArrowheads="1"/>
          </p:cNvSpPr>
          <p:nvPr/>
        </p:nvSpPr>
        <p:spPr bwMode="auto">
          <a:xfrm>
            <a:off x="5715000" y="1496934"/>
            <a:ext cx="1981200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心俞穴→神堂穴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7" name="AutoShape 45"/>
          <p:cNvSpPr>
            <a:spLocks noChangeArrowheads="1"/>
          </p:cNvSpPr>
          <p:nvPr/>
        </p:nvSpPr>
        <p:spPr bwMode="auto">
          <a:xfrm>
            <a:off x="5715225" y="3340894"/>
            <a:ext cx="1981205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三焦俞→盲門穴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8" name="AutoShape 45"/>
          <p:cNvSpPr>
            <a:spLocks noChangeArrowheads="1"/>
          </p:cNvSpPr>
          <p:nvPr/>
        </p:nvSpPr>
        <p:spPr bwMode="auto">
          <a:xfrm>
            <a:off x="5715031" y="3657600"/>
            <a:ext cx="1981203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腎俞穴→志室穴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9" name="AutoShape 45"/>
          <p:cNvSpPr>
            <a:spLocks noChangeArrowheads="1"/>
          </p:cNvSpPr>
          <p:nvPr/>
        </p:nvSpPr>
        <p:spPr bwMode="auto">
          <a:xfrm>
            <a:off x="5715031" y="3960019"/>
            <a:ext cx="1981203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大腸俞→腰宜穴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50" name="AutoShape 45"/>
          <p:cNvSpPr>
            <a:spLocks noChangeArrowheads="1"/>
          </p:cNvSpPr>
          <p:nvPr/>
        </p:nvSpPr>
        <p:spPr bwMode="auto">
          <a:xfrm>
            <a:off x="5715001" y="4369594"/>
            <a:ext cx="1981202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小腸俞→腰根穴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51" name="AutoShape 45"/>
          <p:cNvSpPr>
            <a:spLocks noChangeArrowheads="1"/>
          </p:cNvSpPr>
          <p:nvPr/>
        </p:nvSpPr>
        <p:spPr bwMode="auto">
          <a:xfrm>
            <a:off x="5715031" y="4686300"/>
            <a:ext cx="1981203" cy="285750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800000"/>
                </a:solidFill>
                <a:latin typeface="Arial" charset="0"/>
                <a:ea typeface="標楷體" pitchFamily="65" charset="-120"/>
                <a:sym typeface="Arial"/>
              </a:rPr>
              <a:t>膀胱俞→胞盲穴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637" tIns="44319" rIns="88637" bIns="4431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09270" eaLnBrk="1" hangingPunct="1">
              <a:defRPr/>
            </a:pPr>
            <a:r>
              <a:rPr lang="en-US" altLang="zh-TW" sz="4000" b="1" kern="0" dirty="0">
                <a:solidFill>
                  <a:srgbClr val="800000"/>
                </a:solidFill>
                <a:latin typeface="PMingLiU"/>
                <a:sym typeface="Arial"/>
              </a:rPr>
              <a:t>【</a:t>
            </a:r>
            <a:r>
              <a:rPr lang="zh-TW" altLang="en-US" sz="4000" b="1" kern="0" dirty="0">
                <a:solidFill>
                  <a:srgbClr val="800000"/>
                </a:solidFill>
                <a:latin typeface="PMingLiU"/>
                <a:sym typeface="Arial"/>
              </a:rPr>
              <a:t>背俞穴</a:t>
            </a:r>
            <a:r>
              <a:rPr lang="en-US" altLang="zh-TW" sz="4000" b="1" kern="0" dirty="0">
                <a:solidFill>
                  <a:srgbClr val="800000"/>
                </a:solidFill>
                <a:latin typeface="PMingLiU"/>
                <a:sym typeface="Arial"/>
              </a:rPr>
              <a:t>】</a:t>
            </a:r>
            <a:r>
              <a:rPr lang="zh-TW" altLang="en-US" sz="4000" b="1" kern="0" dirty="0">
                <a:solidFill>
                  <a:srgbClr val="800000"/>
                </a:solidFill>
                <a:latin typeface="PMingLiU"/>
                <a:sym typeface="Arial"/>
              </a:rPr>
              <a:t>與</a:t>
            </a:r>
            <a:r>
              <a:rPr lang="en-US" altLang="zh-TW" sz="4000" b="1" kern="0" dirty="0">
                <a:solidFill>
                  <a:srgbClr val="800000"/>
                </a:solidFill>
                <a:latin typeface="PMingLiU"/>
                <a:sym typeface="Arial"/>
              </a:rPr>
              <a:t>【</a:t>
            </a:r>
            <a:r>
              <a:rPr lang="zh-TW" altLang="en-US" sz="4000" b="1" kern="0" dirty="0">
                <a:solidFill>
                  <a:srgbClr val="800000"/>
                </a:solidFill>
                <a:latin typeface="PMingLiU"/>
                <a:sym typeface="Arial"/>
              </a:rPr>
              <a:t>身心靈</a:t>
            </a:r>
            <a:r>
              <a:rPr lang="en-US" altLang="zh-TW" sz="4000" b="1" kern="0" dirty="0">
                <a:solidFill>
                  <a:srgbClr val="800000"/>
                </a:solidFill>
                <a:latin typeface="PMingLiU"/>
                <a:sym typeface="Arial"/>
              </a:rPr>
              <a:t>】</a:t>
            </a:r>
            <a:r>
              <a:rPr lang="zh-TW" altLang="en-US" sz="4000" b="1" kern="0" dirty="0">
                <a:solidFill>
                  <a:srgbClr val="800000"/>
                </a:solidFill>
                <a:latin typeface="PMingLiU"/>
                <a:sym typeface="Arial"/>
              </a:rPr>
              <a:t>之關係</a:t>
            </a:r>
          </a:p>
        </p:txBody>
      </p:sp>
      <p:sp>
        <p:nvSpPr>
          <p:cNvPr id="42" name="AutoShape 43"/>
          <p:cNvSpPr>
            <a:spLocks noChangeArrowheads="1"/>
          </p:cNvSpPr>
          <p:nvPr/>
        </p:nvSpPr>
        <p:spPr bwMode="auto">
          <a:xfrm>
            <a:off x="5715260" y="1974505"/>
            <a:ext cx="1981201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肝俞穴→魂門穴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3" name="AutoShape 43"/>
          <p:cNvSpPr>
            <a:spLocks noChangeArrowheads="1"/>
          </p:cNvSpPr>
          <p:nvPr/>
        </p:nvSpPr>
        <p:spPr bwMode="auto">
          <a:xfrm>
            <a:off x="5715227" y="2303071"/>
            <a:ext cx="1981201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膽俞穴→陽綱穴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4" name="AutoShape 43"/>
          <p:cNvSpPr>
            <a:spLocks noChangeArrowheads="1"/>
          </p:cNvSpPr>
          <p:nvPr/>
        </p:nvSpPr>
        <p:spPr bwMode="auto">
          <a:xfrm>
            <a:off x="5714995" y="2623432"/>
            <a:ext cx="1981202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脾俞穴→意舍穴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45" name="AutoShape 43"/>
          <p:cNvSpPr>
            <a:spLocks noChangeArrowheads="1"/>
          </p:cNvSpPr>
          <p:nvPr/>
        </p:nvSpPr>
        <p:spPr bwMode="auto">
          <a:xfrm>
            <a:off x="5714995" y="2917198"/>
            <a:ext cx="1981202" cy="276225"/>
          </a:xfrm>
          <a:prstGeom prst="flowChartAlternateProcess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7" tIns="44319" rIns="88637" bIns="44319" anchor="ctr"/>
          <a:lstStyle/>
          <a:p>
            <a:pPr defTabSz="90927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胃俞穴→胃倉穴</a:t>
            </a:r>
            <a:endParaRPr kumimoji="1" lang="en-US" altLang="zh-TW" sz="2000" b="1" dirty="0">
              <a:solidFill>
                <a:srgbClr val="800000"/>
              </a:solidFill>
              <a:latin typeface="Arial" charset="0"/>
              <a:ea typeface="標楷體" pitchFamily="65" charset="-120"/>
              <a:sym typeface="Arial"/>
            </a:endParaRPr>
          </a:p>
        </p:txBody>
      </p:sp>
      <p:sp>
        <p:nvSpPr>
          <p:cNvPr id="52" name="Text Box 80"/>
          <p:cNvSpPr txBox="1">
            <a:spLocks noChangeArrowheads="1"/>
          </p:cNvSpPr>
          <p:nvPr/>
        </p:nvSpPr>
        <p:spPr bwMode="auto">
          <a:xfrm>
            <a:off x="7708007" y="4936612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829" tIns="33261" rIns="65829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99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168676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title"/>
          </p:nvPr>
        </p:nvSpPr>
        <p:spPr>
          <a:xfrm>
            <a:off x="395538" y="2067705"/>
            <a:ext cx="8352928" cy="1008113"/>
          </a:xfrm>
          <a:gradFill flip="none" rotWithShape="1">
            <a:gsLst>
              <a:gs pos="0">
                <a:srgbClr val="00B0F0"/>
              </a:gs>
              <a:gs pos="50000">
                <a:schemeClr val="bg1"/>
              </a:gs>
              <a:gs pos="100000">
                <a:srgbClr val="33CCFF"/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一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.【</a:t>
            </a: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十二經絡 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&amp; </a:t>
            </a: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六大系統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關係</a:t>
            </a:r>
          </a:p>
        </p:txBody>
      </p:sp>
    </p:spTree>
    <p:extLst>
      <p:ext uri="{BB962C8B-B14F-4D97-AF65-F5344CB8AC3E}">
        <p14:creationId xmlns:p14="http://schemas.microsoft.com/office/powerpoint/2010/main" val="222218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emale buttocks and back Premium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8" y="86579"/>
            <a:ext cx="7488832" cy="49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/>
          <p:cNvCxnSpPr/>
          <p:nvPr/>
        </p:nvCxnSpPr>
        <p:spPr>
          <a:xfrm>
            <a:off x="4644008" y="627535"/>
            <a:ext cx="0" cy="3888432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4391980" y="339749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督脈</a:t>
            </a:r>
          </a:p>
        </p:txBody>
      </p:sp>
      <p:sp>
        <p:nvSpPr>
          <p:cNvPr id="12" name="橢圓 11"/>
          <p:cNvSpPr/>
          <p:nvPr/>
        </p:nvSpPr>
        <p:spPr>
          <a:xfrm>
            <a:off x="4427984" y="352956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590002" y="352523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427984" y="382168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741232" y="382168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427984" y="412945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4741232" y="412945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436553" y="427211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741232" y="162491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423257" y="162491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741232" y="140387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436553" y="140652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4749553" y="2018939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4420026" y="202074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4741232" y="119186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4436553" y="118688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4741232" y="427211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741232" y="278800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4427984" y="278800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4741232" y="257193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4427984" y="257193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741232" y="237582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4427984" y="237582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4749553" y="327306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4425637" y="327306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4741232" y="298038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4427984" y="298038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4741232" y="352956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4391980" y="3311141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命門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4758272" y="3437811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腎俞</a:t>
            </a:r>
          </a:p>
        </p:txBody>
      </p:sp>
      <p:sp>
        <p:nvSpPr>
          <p:cNvPr id="61" name="文字方塊 60"/>
          <p:cNvSpPr txBox="1"/>
          <p:nvPr/>
        </p:nvSpPr>
        <p:spPr>
          <a:xfrm>
            <a:off x="4768919" y="4195458"/>
            <a:ext cx="603192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膀胱俞</a:t>
            </a:r>
          </a:p>
        </p:txBody>
      </p:sp>
      <p:sp>
        <p:nvSpPr>
          <p:cNvPr id="62" name="文字方塊 61"/>
          <p:cNvSpPr txBox="1"/>
          <p:nvPr/>
        </p:nvSpPr>
        <p:spPr>
          <a:xfrm>
            <a:off x="4768919" y="4052795"/>
            <a:ext cx="603192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小腸俞</a:t>
            </a:r>
          </a:p>
        </p:txBody>
      </p:sp>
      <p:sp>
        <p:nvSpPr>
          <p:cNvPr id="63" name="文字方塊 62"/>
          <p:cNvSpPr txBox="1"/>
          <p:nvPr/>
        </p:nvSpPr>
        <p:spPr>
          <a:xfrm>
            <a:off x="4768919" y="3745029"/>
            <a:ext cx="603192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大腸俞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4768922" y="2299166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肝俞</a:t>
            </a:r>
          </a:p>
        </p:txBody>
      </p:sp>
      <p:sp>
        <p:nvSpPr>
          <p:cNvPr id="65" name="文字方塊 64"/>
          <p:cNvSpPr txBox="1"/>
          <p:nvPr/>
        </p:nvSpPr>
        <p:spPr>
          <a:xfrm>
            <a:off x="4756352" y="3196403"/>
            <a:ext cx="603192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三焦俞</a:t>
            </a:r>
          </a:p>
        </p:txBody>
      </p:sp>
      <p:sp>
        <p:nvSpPr>
          <p:cNvPr id="66" name="文字方塊 65"/>
          <p:cNvSpPr txBox="1"/>
          <p:nvPr/>
        </p:nvSpPr>
        <p:spPr>
          <a:xfrm>
            <a:off x="4765314" y="1327223"/>
            <a:ext cx="603192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厥陰俞</a:t>
            </a:r>
          </a:p>
        </p:txBody>
      </p:sp>
      <p:sp>
        <p:nvSpPr>
          <p:cNvPr id="67" name="文字方塊 66"/>
          <p:cNvSpPr txBox="1"/>
          <p:nvPr/>
        </p:nvSpPr>
        <p:spPr>
          <a:xfrm>
            <a:off x="4768922" y="2495285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膽俞</a:t>
            </a:r>
          </a:p>
        </p:txBody>
      </p:sp>
      <p:sp>
        <p:nvSpPr>
          <p:cNvPr id="68" name="文字方塊 67"/>
          <p:cNvSpPr txBox="1"/>
          <p:nvPr/>
        </p:nvSpPr>
        <p:spPr>
          <a:xfrm>
            <a:off x="4768922" y="2711351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脾俞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4768922" y="2903729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胃俞</a:t>
            </a:r>
          </a:p>
        </p:txBody>
      </p:sp>
      <p:sp>
        <p:nvSpPr>
          <p:cNvPr id="70" name="文字方塊 69"/>
          <p:cNvSpPr txBox="1"/>
          <p:nvPr/>
        </p:nvSpPr>
        <p:spPr>
          <a:xfrm>
            <a:off x="4741232" y="1110234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肺俞</a:t>
            </a:r>
          </a:p>
        </p:txBody>
      </p:sp>
      <p:sp>
        <p:nvSpPr>
          <p:cNvPr id="71" name="文字方塊 70"/>
          <p:cNvSpPr txBox="1"/>
          <p:nvPr/>
        </p:nvSpPr>
        <p:spPr>
          <a:xfrm>
            <a:off x="4758272" y="1942277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隔俞</a:t>
            </a:r>
          </a:p>
        </p:txBody>
      </p:sp>
      <p:sp>
        <p:nvSpPr>
          <p:cNvPr id="72" name="文字方塊 71"/>
          <p:cNvSpPr txBox="1"/>
          <p:nvPr/>
        </p:nvSpPr>
        <p:spPr>
          <a:xfrm>
            <a:off x="4749553" y="1545158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心俞</a:t>
            </a:r>
          </a:p>
        </p:txBody>
      </p:sp>
      <p:sp>
        <p:nvSpPr>
          <p:cNvPr id="73" name="橢圓 72"/>
          <p:cNvSpPr/>
          <p:nvPr/>
        </p:nvSpPr>
        <p:spPr>
          <a:xfrm>
            <a:off x="4582903" y="201894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4391980" y="1780598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至陽</a:t>
            </a:r>
          </a:p>
        </p:txBody>
      </p:sp>
      <p:sp>
        <p:nvSpPr>
          <p:cNvPr id="79" name="橢圓 78"/>
          <p:cNvSpPr/>
          <p:nvPr/>
        </p:nvSpPr>
        <p:spPr>
          <a:xfrm>
            <a:off x="4195333" y="1111756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0" name="橢圓 79"/>
          <p:cNvSpPr/>
          <p:nvPr/>
        </p:nvSpPr>
        <p:spPr>
          <a:xfrm>
            <a:off x="4196519" y="1334449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1" name="橢圓 80"/>
          <p:cNvSpPr/>
          <p:nvPr/>
        </p:nvSpPr>
        <p:spPr>
          <a:xfrm>
            <a:off x="4196519" y="1560201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4210251" y="2279263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3" name="橢圓 82"/>
          <p:cNvSpPr/>
          <p:nvPr/>
        </p:nvSpPr>
        <p:spPr>
          <a:xfrm>
            <a:off x="4212130" y="2494393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4210251" y="2703379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5" name="橢圓 84"/>
          <p:cNvSpPr/>
          <p:nvPr/>
        </p:nvSpPr>
        <p:spPr>
          <a:xfrm>
            <a:off x="4207093" y="2918824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6" name="橢圓 85"/>
          <p:cNvSpPr/>
          <p:nvPr/>
        </p:nvSpPr>
        <p:spPr>
          <a:xfrm>
            <a:off x="4211960" y="3203881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4207093" y="3467953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8" name="橢圓 87"/>
          <p:cNvSpPr/>
          <p:nvPr/>
        </p:nvSpPr>
        <p:spPr>
          <a:xfrm>
            <a:off x="4211960" y="3775171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9" name="橢圓 88"/>
          <p:cNvSpPr/>
          <p:nvPr/>
        </p:nvSpPr>
        <p:spPr>
          <a:xfrm>
            <a:off x="4211960" y="4040935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0" name="橢圓 89"/>
          <p:cNvSpPr/>
          <p:nvPr/>
        </p:nvSpPr>
        <p:spPr>
          <a:xfrm>
            <a:off x="4211960" y="4256956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2" name="文字方塊 91"/>
          <p:cNvSpPr txBox="1"/>
          <p:nvPr/>
        </p:nvSpPr>
        <p:spPr>
          <a:xfrm>
            <a:off x="4140123" y="4025894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06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3" name="文字方塊 92"/>
          <p:cNvSpPr txBox="1"/>
          <p:nvPr/>
        </p:nvSpPr>
        <p:spPr>
          <a:xfrm>
            <a:off x="4140123" y="4241915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07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4" name="文字方塊 93"/>
          <p:cNvSpPr txBox="1"/>
          <p:nvPr/>
        </p:nvSpPr>
        <p:spPr>
          <a:xfrm>
            <a:off x="4135086" y="2466482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11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4140189" y="2688290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04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6" name="文字方塊 95"/>
          <p:cNvSpPr txBox="1"/>
          <p:nvPr/>
        </p:nvSpPr>
        <p:spPr>
          <a:xfrm>
            <a:off x="4135086" y="2903729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03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7" name="文字方塊 96"/>
          <p:cNvSpPr txBox="1"/>
          <p:nvPr/>
        </p:nvSpPr>
        <p:spPr>
          <a:xfrm>
            <a:off x="4135086" y="3188840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10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8" name="文字方塊 97"/>
          <p:cNvSpPr txBox="1"/>
          <p:nvPr/>
        </p:nvSpPr>
        <p:spPr>
          <a:xfrm>
            <a:off x="4140189" y="3448579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08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9" name="文字方塊 98"/>
          <p:cNvSpPr txBox="1"/>
          <p:nvPr/>
        </p:nvSpPr>
        <p:spPr>
          <a:xfrm>
            <a:off x="4135086" y="3760121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02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0" name="文字方塊 99"/>
          <p:cNvSpPr txBox="1"/>
          <p:nvPr/>
        </p:nvSpPr>
        <p:spPr>
          <a:xfrm>
            <a:off x="4123644" y="1096714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01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1" name="文字方塊 100"/>
          <p:cNvSpPr txBox="1"/>
          <p:nvPr/>
        </p:nvSpPr>
        <p:spPr>
          <a:xfrm>
            <a:off x="4135086" y="1327223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09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2" name="文字方塊 101"/>
          <p:cNvSpPr txBox="1"/>
          <p:nvPr/>
        </p:nvSpPr>
        <p:spPr>
          <a:xfrm>
            <a:off x="4124751" y="1545159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05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4135086" y="2264221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12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043797" y="4882416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80280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9" name="Picture 2" descr="D:\backup\Desktop\130626l3edffzz15dnn2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" y="743126"/>
            <a:ext cx="9144000" cy="440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文字方塊 1"/>
          <p:cNvSpPr txBox="1">
            <a:spLocks noChangeArrowheads="1"/>
          </p:cNvSpPr>
          <p:nvPr/>
        </p:nvSpPr>
        <p:spPr bwMode="auto">
          <a:xfrm>
            <a:off x="467607" y="2005536"/>
            <a:ext cx="8280920" cy="6232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178" tIns="32751" rIns="65178" bIns="3275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72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dirty="0">
                <a:solidFill>
                  <a:srgbClr val="6600CC"/>
                </a:solidFill>
                <a:latin typeface="+mn-ea"/>
                <a:ea typeface="+mn-ea"/>
              </a:rPr>
              <a:t>免疫系統</a:t>
            </a:r>
            <a:r>
              <a:rPr lang="en-US" altLang="zh-TW" sz="3600" b="1" dirty="0">
                <a:solidFill>
                  <a:srgbClr val="6600CC"/>
                </a:solidFill>
                <a:latin typeface="+mn-ea"/>
                <a:ea typeface="+mn-ea"/>
              </a:rPr>
              <a:t>(</a:t>
            </a:r>
            <a:r>
              <a:rPr lang="zh-TW" altLang="en-US" sz="3600" b="1" dirty="0">
                <a:solidFill>
                  <a:srgbClr val="6600CC"/>
                </a:solidFill>
                <a:latin typeface="+mn-ea"/>
                <a:ea typeface="+mn-ea"/>
              </a:rPr>
              <a:t>第七脈輪</a:t>
            </a:r>
            <a:r>
              <a:rPr lang="en-US" altLang="zh-TW" sz="3600" b="1" dirty="0">
                <a:solidFill>
                  <a:srgbClr val="6600CC"/>
                </a:solidFill>
                <a:latin typeface="+mn-ea"/>
                <a:ea typeface="+mn-ea"/>
              </a:rPr>
              <a:t>):【</a:t>
            </a:r>
            <a:r>
              <a:rPr lang="en-US" altLang="zh-TW" sz="3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01-02</a:t>
            </a:r>
            <a:r>
              <a:rPr lang="en-US" altLang="zh-TW" sz="3600" b="1" dirty="0">
                <a:solidFill>
                  <a:srgbClr val="6600CC"/>
                </a:solidFill>
                <a:latin typeface="+mn-ea"/>
                <a:ea typeface="+mn-ea"/>
              </a:rPr>
              <a:t>+</a:t>
            </a:r>
            <a:r>
              <a:rPr lang="en-US" altLang="zh-TW" sz="36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04-08-12</a:t>
            </a:r>
            <a:r>
              <a:rPr lang="en-US" altLang="zh-TW" sz="3600" b="1" dirty="0">
                <a:solidFill>
                  <a:srgbClr val="6600CC"/>
                </a:solidFill>
                <a:latin typeface="+mn-ea"/>
                <a:ea typeface="+mn-ea"/>
              </a:rPr>
              <a:t>】</a:t>
            </a:r>
            <a:endParaRPr lang="zh-TW" altLang="en-US" sz="3600" b="1" dirty="0">
              <a:solidFill>
                <a:srgbClr val="6600CC"/>
              </a:solidFill>
              <a:latin typeface="+mn-ea"/>
              <a:ea typeface="+mn-ea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1" y="61"/>
            <a:ext cx="9144000" cy="743126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705" tIns="43353" rIns="86705" bIns="4335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00901" eaLnBrk="1" hangingPunct="1">
              <a:defRPr/>
            </a:pPr>
            <a:r>
              <a:rPr lang="zh-TW" altLang="en-US" b="1" kern="0" dirty="0" smtClean="0">
                <a:solidFill>
                  <a:srgbClr val="800000"/>
                </a:solidFill>
                <a:latin typeface="+mn-ea"/>
                <a:ea typeface="+mn-ea"/>
              </a:rPr>
              <a:t>十二經絡</a:t>
            </a:r>
            <a:r>
              <a:rPr lang="en-US" altLang="zh-TW" sz="3600" b="1" kern="0" dirty="0">
                <a:solidFill>
                  <a:srgbClr val="800000"/>
                </a:solidFill>
                <a:latin typeface="+mn-ea"/>
                <a:ea typeface="+mn-ea"/>
              </a:rPr>
              <a:t>&amp;</a:t>
            </a:r>
            <a:r>
              <a:rPr lang="zh-TW" altLang="en-US" b="1" kern="0" dirty="0" smtClean="0">
                <a:solidFill>
                  <a:srgbClr val="800000"/>
                </a:solidFill>
                <a:latin typeface="+mn-ea"/>
                <a:ea typeface="+mn-ea"/>
              </a:rPr>
              <a:t>免疫系統</a:t>
            </a:r>
            <a:r>
              <a:rPr lang="en-US" altLang="zh-TW" b="1" kern="0" dirty="0" smtClean="0">
                <a:solidFill>
                  <a:srgbClr val="800000"/>
                </a:solidFill>
                <a:latin typeface="+mn-ea"/>
                <a:ea typeface="+mn-ea"/>
              </a:rPr>
              <a:t>【</a:t>
            </a:r>
            <a:r>
              <a:rPr lang="zh-TW" altLang="en-US" b="1" kern="0" dirty="0" smtClean="0">
                <a:solidFill>
                  <a:srgbClr val="800000"/>
                </a:solidFill>
                <a:latin typeface="+mn-ea"/>
                <a:ea typeface="+mn-ea"/>
              </a:rPr>
              <a:t>健康密碼</a:t>
            </a:r>
            <a:r>
              <a:rPr lang="en-US" altLang="zh-TW" b="1" kern="0" dirty="0">
                <a:solidFill>
                  <a:srgbClr val="800000"/>
                </a:solidFill>
                <a:latin typeface="+mn-ea"/>
                <a:ea typeface="+mn-ea"/>
              </a:rPr>
              <a:t>】</a:t>
            </a:r>
          </a:p>
        </p:txBody>
      </p:sp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620000" y="4936904"/>
            <a:ext cx="1524000" cy="24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582" tIns="43292" rIns="86582" bIns="4329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438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288304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emale buttocks and back Premium Ph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"/>
          <a:stretch/>
        </p:blipFill>
        <p:spPr bwMode="auto">
          <a:xfrm>
            <a:off x="1749566" y="134087"/>
            <a:ext cx="7203979" cy="49885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/>
          <p:cNvCxnSpPr>
            <a:stCxn id="10" idx="0"/>
          </p:cNvCxnSpPr>
          <p:nvPr/>
        </p:nvCxnSpPr>
        <p:spPr>
          <a:xfrm flipH="1">
            <a:off x="5558994" y="850296"/>
            <a:ext cx="6620" cy="3706867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5313586" y="850376"/>
            <a:ext cx="504056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sz="1000" b="1" dirty="0">
                <a:solidFill>
                  <a:srgbClr val="000000"/>
                </a:solidFill>
              </a:rPr>
              <a:t>督脈</a:t>
            </a:r>
          </a:p>
        </p:txBody>
      </p:sp>
      <p:sp>
        <p:nvSpPr>
          <p:cNvPr id="12" name="橢圓 11"/>
          <p:cNvSpPr/>
          <p:nvPr/>
        </p:nvSpPr>
        <p:spPr>
          <a:xfrm>
            <a:off x="5342969" y="352938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5504987" y="352505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5342969" y="382156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5656154" y="382156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5342969" y="412933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656154" y="412933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5351475" y="427199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5656154" y="162473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5338241" y="162473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5656154" y="140370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5351475" y="140635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5664475" y="2018761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5334948" y="202062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5656154" y="119174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5351475" y="118671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5656154" y="427199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5656154" y="278789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5342969" y="278789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5656154" y="257183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5342969" y="257183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5656154" y="237564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5342969" y="237564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5664475" y="327288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5340560" y="327288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5656154" y="298027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5342969" y="298027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5656154" y="3529387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5673194" y="3437693"/>
            <a:ext cx="504056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sz="1000" b="1" dirty="0">
                <a:solidFill>
                  <a:srgbClr val="002060"/>
                </a:solidFill>
              </a:rPr>
              <a:t>腎俞</a:t>
            </a:r>
          </a:p>
        </p:txBody>
      </p:sp>
      <p:sp>
        <p:nvSpPr>
          <p:cNvPr id="63" name="文字方塊 62"/>
          <p:cNvSpPr txBox="1"/>
          <p:nvPr/>
        </p:nvSpPr>
        <p:spPr>
          <a:xfrm>
            <a:off x="5683904" y="3744912"/>
            <a:ext cx="603192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sz="1000" b="1" dirty="0">
                <a:solidFill>
                  <a:srgbClr val="002060"/>
                </a:solidFill>
              </a:rPr>
              <a:t>大腸俞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5683844" y="2299048"/>
            <a:ext cx="504056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sz="1000" b="1" dirty="0">
                <a:solidFill>
                  <a:srgbClr val="002060"/>
                </a:solidFill>
              </a:rPr>
              <a:t>肝俞</a:t>
            </a:r>
          </a:p>
        </p:txBody>
      </p:sp>
      <p:sp>
        <p:nvSpPr>
          <p:cNvPr id="68" name="文字方塊 67"/>
          <p:cNvSpPr txBox="1"/>
          <p:nvPr/>
        </p:nvSpPr>
        <p:spPr>
          <a:xfrm>
            <a:off x="5683844" y="2711244"/>
            <a:ext cx="504056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sz="1000" b="1" dirty="0">
                <a:solidFill>
                  <a:srgbClr val="002060"/>
                </a:solidFill>
              </a:rPr>
              <a:t>脾俞</a:t>
            </a:r>
          </a:p>
        </p:txBody>
      </p:sp>
      <p:sp>
        <p:nvSpPr>
          <p:cNvPr id="70" name="文字方塊 69"/>
          <p:cNvSpPr txBox="1"/>
          <p:nvPr/>
        </p:nvSpPr>
        <p:spPr>
          <a:xfrm>
            <a:off x="5656154" y="1110117"/>
            <a:ext cx="504056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sz="1000" b="1" dirty="0">
                <a:solidFill>
                  <a:srgbClr val="002060"/>
                </a:solidFill>
              </a:rPr>
              <a:t>肺俞</a:t>
            </a:r>
          </a:p>
        </p:txBody>
      </p:sp>
      <p:sp>
        <p:nvSpPr>
          <p:cNvPr id="73" name="橢圓 72"/>
          <p:cNvSpPr/>
          <p:nvPr/>
        </p:nvSpPr>
        <p:spPr>
          <a:xfrm>
            <a:off x="5497888" y="201876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9" name="橢圓 78"/>
          <p:cNvSpPr/>
          <p:nvPr/>
        </p:nvSpPr>
        <p:spPr>
          <a:xfrm>
            <a:off x="5110316" y="1111588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5118924" y="2312613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5135451" y="2739487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5122078" y="3467785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8" name="橢圓 87"/>
          <p:cNvSpPr/>
          <p:nvPr/>
        </p:nvSpPr>
        <p:spPr>
          <a:xfrm>
            <a:off x="5126944" y="3775003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5063505" y="2709287"/>
            <a:ext cx="360040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04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8" name="文字方塊 97"/>
          <p:cNvSpPr txBox="1"/>
          <p:nvPr/>
        </p:nvSpPr>
        <p:spPr>
          <a:xfrm>
            <a:off x="5055173" y="3448462"/>
            <a:ext cx="360040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08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9" name="文字方塊 98"/>
          <p:cNvSpPr txBox="1"/>
          <p:nvPr/>
        </p:nvSpPr>
        <p:spPr>
          <a:xfrm>
            <a:off x="5050071" y="3760003"/>
            <a:ext cx="360040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02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0" name="文字方塊 99"/>
          <p:cNvSpPr txBox="1"/>
          <p:nvPr/>
        </p:nvSpPr>
        <p:spPr>
          <a:xfrm>
            <a:off x="5038629" y="1096597"/>
            <a:ext cx="360040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01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5050070" y="2287991"/>
            <a:ext cx="360040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12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75" name="文字方塊 1"/>
          <p:cNvSpPr txBox="1">
            <a:spLocks noChangeArrowheads="1"/>
          </p:cNvSpPr>
          <p:nvPr/>
        </p:nvSpPr>
        <p:spPr bwMode="auto">
          <a:xfrm>
            <a:off x="0" y="0"/>
            <a:ext cx="91440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976" tIns="34171" rIns="67976" bIns="3417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8110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免疫系統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第七脈輪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):【</a:t>
            </a:r>
            <a:r>
              <a:rPr lang="en-US" altLang="zh-TW" sz="2700" b="1" u="sng" dirty="0">
                <a:solidFill>
                  <a:srgbClr val="000000"/>
                </a:solidFill>
                <a:latin typeface="新細明體" pitchFamily="18" charset="-120"/>
                <a:sym typeface="Arial"/>
              </a:rPr>
              <a:t>01+02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+</a:t>
            </a:r>
            <a:r>
              <a:rPr lang="en-US" altLang="zh-TW" sz="27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  <a:sym typeface="Arial"/>
              </a:rPr>
              <a:t>04-08-12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6600CC"/>
              </a:solidFill>
              <a:latin typeface="新細明體" pitchFamily="18" charset="-120"/>
              <a:sym typeface="Arial"/>
            </a:endParaRPr>
          </a:p>
        </p:txBody>
      </p:sp>
      <p:cxnSp>
        <p:nvCxnSpPr>
          <p:cNvPr id="76" name="直線接點 75"/>
          <p:cNvCxnSpPr/>
          <p:nvPr/>
        </p:nvCxnSpPr>
        <p:spPr>
          <a:xfrm>
            <a:off x="4190840" y="2067899"/>
            <a:ext cx="424847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/>
          <p:cNvCxnSpPr/>
          <p:nvPr/>
        </p:nvCxnSpPr>
        <p:spPr>
          <a:xfrm>
            <a:off x="4190780" y="3557226"/>
            <a:ext cx="4223371" cy="355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左大括弧 77"/>
          <p:cNvSpPr/>
          <p:nvPr/>
        </p:nvSpPr>
        <p:spPr>
          <a:xfrm flipH="1">
            <a:off x="7503211" y="981045"/>
            <a:ext cx="288032" cy="1031116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91" name="文字方塊 90"/>
          <p:cNvSpPr txBox="1"/>
          <p:nvPr/>
        </p:nvSpPr>
        <p:spPr>
          <a:xfrm>
            <a:off x="7799563" y="1279686"/>
            <a:ext cx="864096" cy="369167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b="1" dirty="0">
                <a:solidFill>
                  <a:srgbClr val="002060"/>
                </a:solidFill>
                <a:latin typeface="PMingLiU"/>
              </a:rPr>
              <a:t>上焦</a:t>
            </a:r>
            <a:endParaRPr lang="en-US" altLang="zh-TW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4" name="左大括弧 103"/>
          <p:cNvSpPr/>
          <p:nvPr/>
        </p:nvSpPr>
        <p:spPr>
          <a:xfrm flipH="1">
            <a:off x="7503211" y="2113457"/>
            <a:ext cx="296414" cy="1411577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105" name="文字方塊 104"/>
          <p:cNvSpPr txBox="1"/>
          <p:nvPr/>
        </p:nvSpPr>
        <p:spPr>
          <a:xfrm>
            <a:off x="7799563" y="2618288"/>
            <a:ext cx="864096" cy="369167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b="1" dirty="0">
                <a:solidFill>
                  <a:srgbClr val="002060"/>
                </a:solidFill>
                <a:latin typeface="PMingLiU"/>
              </a:rPr>
              <a:t>中焦</a:t>
            </a:r>
            <a:endParaRPr lang="en-US" altLang="zh-TW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6" name="左大括弧 105"/>
          <p:cNvSpPr/>
          <p:nvPr/>
        </p:nvSpPr>
        <p:spPr>
          <a:xfrm flipH="1">
            <a:off x="7511593" y="3599842"/>
            <a:ext cx="288032" cy="957320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006699"/>
              </a:solidFill>
            </a:endParaRPr>
          </a:p>
        </p:txBody>
      </p:sp>
      <p:sp>
        <p:nvSpPr>
          <p:cNvPr id="107" name="文字方塊 106"/>
          <p:cNvSpPr txBox="1"/>
          <p:nvPr/>
        </p:nvSpPr>
        <p:spPr>
          <a:xfrm>
            <a:off x="7799563" y="3847750"/>
            <a:ext cx="864096" cy="369167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b="1" dirty="0">
                <a:solidFill>
                  <a:srgbClr val="002060"/>
                </a:solidFill>
                <a:latin typeface="PMingLiU"/>
              </a:rPr>
              <a:t>下焦</a:t>
            </a:r>
            <a:endParaRPr lang="en-US" altLang="zh-TW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5306965" y="1780480"/>
            <a:ext cx="504056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sz="1000" b="1" dirty="0">
                <a:solidFill>
                  <a:srgbClr val="000000"/>
                </a:solidFill>
              </a:rPr>
              <a:t>至陽</a:t>
            </a:r>
          </a:p>
        </p:txBody>
      </p:sp>
      <p:sp>
        <p:nvSpPr>
          <p:cNvPr id="58" name="文字方塊 57"/>
          <p:cNvSpPr txBox="1"/>
          <p:nvPr/>
        </p:nvSpPr>
        <p:spPr>
          <a:xfrm>
            <a:off x="5306965" y="3311024"/>
            <a:ext cx="504056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sz="1000" b="1" dirty="0">
                <a:solidFill>
                  <a:srgbClr val="000000"/>
                </a:solidFill>
              </a:rPr>
              <a:t>命門</a:t>
            </a:r>
          </a:p>
        </p:txBody>
      </p:sp>
      <p:sp>
        <p:nvSpPr>
          <p:cNvPr id="59" name="橢圓 58"/>
          <p:cNvSpPr/>
          <p:nvPr/>
        </p:nvSpPr>
        <p:spPr>
          <a:xfrm>
            <a:off x="4900207" y="1073586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spcCol="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1" name="橢圓 60"/>
          <p:cNvSpPr/>
          <p:nvPr/>
        </p:nvSpPr>
        <p:spPr>
          <a:xfrm>
            <a:off x="4900207" y="2279639"/>
            <a:ext cx="1330691" cy="265551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spcCol="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2" name="橢圓 61"/>
          <p:cNvSpPr/>
          <p:nvPr/>
        </p:nvSpPr>
        <p:spPr>
          <a:xfrm>
            <a:off x="4900207" y="2711163"/>
            <a:ext cx="1330691" cy="268060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spcCol="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5" name="橢圓 64"/>
          <p:cNvSpPr/>
          <p:nvPr/>
        </p:nvSpPr>
        <p:spPr>
          <a:xfrm>
            <a:off x="4900207" y="3429801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spcCol="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6" name="橢圓 65"/>
          <p:cNvSpPr/>
          <p:nvPr/>
        </p:nvSpPr>
        <p:spPr>
          <a:xfrm>
            <a:off x="4900207" y="3737000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spcCol="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7" name="Text Box 80"/>
          <p:cNvSpPr txBox="1">
            <a:spLocks noChangeArrowheads="1"/>
          </p:cNvSpPr>
          <p:nvPr/>
        </p:nvSpPr>
        <p:spPr bwMode="auto">
          <a:xfrm>
            <a:off x="7740352" y="4936570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015" tIns="34171" rIns="68015" bIns="3417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8155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5683844" y="2495177"/>
            <a:ext cx="504056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zh-TW" altLang="en-US" sz="1000" b="1" dirty="0">
                <a:solidFill>
                  <a:srgbClr val="002060"/>
                </a:solidFill>
              </a:rPr>
              <a:t>膽俞</a:t>
            </a:r>
          </a:p>
        </p:txBody>
      </p:sp>
      <p:sp>
        <p:nvSpPr>
          <p:cNvPr id="71" name="橢圓 70"/>
          <p:cNvSpPr/>
          <p:nvPr/>
        </p:nvSpPr>
        <p:spPr>
          <a:xfrm>
            <a:off x="5127115" y="2523467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0" rIns="91081" bIns="4554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5054329" y="2505260"/>
            <a:ext cx="360040" cy="246221"/>
          </a:xfrm>
          <a:prstGeom prst="rect">
            <a:avLst/>
          </a:prstGeom>
          <a:noFill/>
        </p:spPr>
        <p:txBody>
          <a:bodyPr wrap="square" lIns="91081" tIns="45540" rIns="91081" bIns="45540" rtlCol="0">
            <a:spAutoFit/>
          </a:bodyPr>
          <a:lstStyle/>
          <a:p>
            <a:pPr algn="ctr" defTabSz="909900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11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4766843" y="2279719"/>
            <a:ext cx="1584176" cy="471763"/>
          </a:xfrm>
          <a:prstGeom prst="roundRect">
            <a:avLst/>
          </a:prstGeom>
          <a:noFill/>
          <a:ln w="28575">
            <a:solidFill>
              <a:srgbClr val="00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1" tIns="45570" rIns="91141" bIns="4557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" name="上-下雙向箭號 2"/>
          <p:cNvSpPr/>
          <p:nvPr/>
        </p:nvSpPr>
        <p:spPr>
          <a:xfrm>
            <a:off x="6351020" y="2042988"/>
            <a:ext cx="322461" cy="945223"/>
          </a:xfrm>
          <a:prstGeom prst="upDownArrow">
            <a:avLst/>
          </a:prstGeom>
          <a:solidFill>
            <a:schemeClr val="accent5">
              <a:lumMod val="9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1" tIns="45570" rIns="91141" bIns="4557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4" name="上-下雙向箭號 73"/>
          <p:cNvSpPr/>
          <p:nvPr/>
        </p:nvSpPr>
        <p:spPr>
          <a:xfrm>
            <a:off x="4444383" y="2047369"/>
            <a:ext cx="322461" cy="945223"/>
          </a:xfrm>
          <a:prstGeom prst="upDownArrow">
            <a:avLst/>
          </a:prstGeom>
          <a:solidFill>
            <a:schemeClr val="accent5">
              <a:lumMod val="9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1" tIns="45570" rIns="91141" bIns="4557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69540" y="1180922"/>
            <a:ext cx="3096344" cy="36933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141" tIns="45570" rIns="91141" bIns="45570" rtlCol="0">
            <a:spAutoFit/>
          </a:bodyPr>
          <a:lstStyle/>
          <a:p>
            <a:pPr algn="ctr" defTabSz="909900"/>
            <a:r>
              <a:rPr lang="zh-TW" altLang="en-US" b="1" u="sng" dirty="0">
                <a:solidFill>
                  <a:srgbClr val="003300"/>
                </a:solidFill>
                <a:latin typeface="PMingLiU"/>
              </a:rPr>
              <a:t>肝</a:t>
            </a:r>
            <a:r>
              <a:rPr lang="en-US" altLang="zh-TW" b="1" u="sng" dirty="0">
                <a:solidFill>
                  <a:srgbClr val="003300"/>
                </a:solidFill>
                <a:latin typeface="PMingLiU"/>
              </a:rPr>
              <a:t>/</a:t>
            </a:r>
            <a:r>
              <a:rPr lang="zh-TW" altLang="en-US" b="1" u="sng" dirty="0">
                <a:solidFill>
                  <a:srgbClr val="003300"/>
                </a:solidFill>
                <a:latin typeface="PMingLiU"/>
              </a:rPr>
              <a:t>膽</a:t>
            </a:r>
            <a:r>
              <a:rPr lang="en-US" altLang="zh-TW" b="1" u="sng" dirty="0">
                <a:solidFill>
                  <a:srgbClr val="003300"/>
                </a:solidFill>
                <a:latin typeface="PMingLiU"/>
              </a:rPr>
              <a:t>:</a:t>
            </a:r>
            <a:r>
              <a:rPr lang="zh-TW" altLang="en-US" b="1" u="sng" dirty="0">
                <a:solidFill>
                  <a:srgbClr val="003300"/>
                </a:solidFill>
                <a:latin typeface="PMingLiU"/>
              </a:rPr>
              <a:t>屬木</a:t>
            </a:r>
            <a:r>
              <a:rPr lang="en-US" altLang="zh-TW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u="sng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升發</a:t>
            </a:r>
            <a:r>
              <a:rPr lang="en-US" altLang="zh-TW" b="1" u="sng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b="1" u="sng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條達</a:t>
            </a:r>
            <a:r>
              <a:rPr lang="en-US" altLang="zh-TW" b="1" u="sng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b="1" u="sng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舒暢</a:t>
            </a:r>
            <a:r>
              <a:rPr lang="en-US" altLang="zh-TW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7" name="橢圓 6"/>
          <p:cNvSpPr/>
          <p:nvPr/>
        </p:nvSpPr>
        <p:spPr>
          <a:xfrm>
            <a:off x="5472226" y="1984831"/>
            <a:ext cx="165197" cy="160734"/>
          </a:xfrm>
          <a:prstGeom prst="ellipse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1" tIns="45570" rIns="91141" bIns="4557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0" name="橢圓 79"/>
          <p:cNvSpPr/>
          <p:nvPr/>
        </p:nvSpPr>
        <p:spPr>
          <a:xfrm>
            <a:off x="5482954" y="3491125"/>
            <a:ext cx="165197" cy="160734"/>
          </a:xfrm>
          <a:prstGeom prst="ellipse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1" tIns="45570" rIns="91141" bIns="45570" rtlCol="0" anchor="ctr"/>
          <a:lstStyle/>
          <a:p>
            <a:pPr algn="ctr" defTabSz="909900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2055676" y="4890551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83159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文字方塊 1"/>
          <p:cNvSpPr txBox="1">
            <a:spLocks noChangeArrowheads="1"/>
          </p:cNvSpPr>
          <p:nvPr/>
        </p:nvSpPr>
        <p:spPr bwMode="auto">
          <a:xfrm>
            <a:off x="60" y="0"/>
            <a:ext cx="9143939" cy="6232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178" tIns="32751" rIns="65178" bIns="3275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72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免疫系統</a:t>
            </a:r>
            <a:r>
              <a:rPr lang="en-US" altLang="zh-TW" sz="3600" b="1" dirty="0">
                <a:solidFill>
                  <a:srgbClr val="6600CC"/>
                </a:solidFill>
                <a:latin typeface="+mn-ea"/>
                <a:ea typeface="+mn-ea"/>
              </a:rPr>
              <a:t>【</a:t>
            </a:r>
            <a:r>
              <a:rPr lang="en-US" altLang="zh-TW" sz="3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01-02</a:t>
            </a:r>
            <a:r>
              <a:rPr lang="en-US" altLang="zh-TW" sz="3600" b="1" dirty="0">
                <a:solidFill>
                  <a:srgbClr val="6600CC"/>
                </a:solidFill>
                <a:latin typeface="+mn-ea"/>
                <a:ea typeface="+mn-ea"/>
              </a:rPr>
              <a:t>+</a:t>
            </a:r>
            <a:r>
              <a:rPr lang="en-US" altLang="zh-TW" sz="36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04-08-12</a:t>
            </a:r>
            <a:r>
              <a:rPr lang="en-US" altLang="zh-TW" sz="3600" b="1" dirty="0">
                <a:solidFill>
                  <a:srgbClr val="6600CC"/>
                </a:solidFill>
                <a:latin typeface="+mn-ea"/>
                <a:ea typeface="+mn-ea"/>
              </a:rPr>
              <a:t>】</a:t>
            </a:r>
            <a:r>
              <a:rPr lang="zh-TW" altLang="en-US" sz="36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配穴處方</a:t>
            </a:r>
          </a:p>
        </p:txBody>
      </p:sp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620000" y="4936904"/>
            <a:ext cx="1524000" cy="24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582" tIns="43292" rIns="86582" bIns="4329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438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林常江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27613" y="1131590"/>
            <a:ext cx="7488832" cy="523220"/>
          </a:xfrm>
          <a:prstGeom prst="rect">
            <a:avLst/>
          </a:prstGeom>
          <a:solidFill>
            <a:srgbClr val="CCECFF"/>
          </a:solidFill>
        </p:spPr>
        <p:txBody>
          <a:bodyPr wrap="square" lIns="91186" tIns="45592" rIns="91186" bIns="45592" rtlCol="0">
            <a:spAutoFit/>
          </a:bodyPr>
          <a:lstStyle/>
          <a:p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1.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背俞穴 </a:t>
            </a:r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肺俞、</a:t>
            </a:r>
            <a:r>
              <a:rPr lang="zh-TW" altLang="en-US" sz="28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肝俞、脾俞、腎俞</a:t>
            </a:r>
            <a:r>
              <a:rPr lang="zh-TW" altLang="en-US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zh-TW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大腸俞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827613" y="2067694"/>
            <a:ext cx="7488832" cy="523220"/>
          </a:xfrm>
          <a:prstGeom prst="rect">
            <a:avLst/>
          </a:prstGeom>
          <a:solidFill>
            <a:srgbClr val="CCECFF"/>
          </a:solidFill>
        </p:spPr>
        <p:txBody>
          <a:bodyPr wrap="square" lIns="91186" tIns="45592" rIns="91186" bIns="45592" rtlCol="0">
            <a:spAutoFit/>
          </a:bodyPr>
          <a:lstStyle/>
          <a:p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2.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腹募穴 </a:t>
            </a:r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中府、</a:t>
            </a:r>
            <a:r>
              <a:rPr lang="zh-TW" altLang="en-US" sz="28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期門、章門、京門</a:t>
            </a:r>
            <a:r>
              <a:rPr lang="zh-TW" altLang="en-US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zh-TW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天樞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827613" y="4040295"/>
            <a:ext cx="7488832" cy="523220"/>
          </a:xfrm>
          <a:prstGeom prst="rect">
            <a:avLst/>
          </a:prstGeom>
          <a:solidFill>
            <a:srgbClr val="CCECFF"/>
          </a:solidFill>
        </p:spPr>
        <p:txBody>
          <a:bodyPr wrap="square" lIns="91186" tIns="45592" rIns="91186" bIns="45592" rtlCol="0">
            <a:spAutoFit/>
          </a:bodyPr>
          <a:lstStyle/>
          <a:p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4.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絡穴 </a:t>
            </a:r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列缺、公孫、大鐘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+ </a:t>
            </a:r>
            <a:r>
              <a:rPr lang="en-US" altLang="zh-TW" sz="28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sz="28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三陰交</a:t>
            </a:r>
            <a:r>
              <a:rPr lang="en-US" altLang="zh-TW" sz="28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zh-TW" altLang="en-US" sz="2800" b="1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27613" y="3075806"/>
            <a:ext cx="7488832" cy="523220"/>
          </a:xfrm>
          <a:prstGeom prst="rect">
            <a:avLst/>
          </a:prstGeom>
          <a:solidFill>
            <a:srgbClr val="CCECFF"/>
          </a:solidFill>
        </p:spPr>
        <p:txBody>
          <a:bodyPr wrap="square" lIns="91186" tIns="45592" rIns="91186" bIns="45592" rtlCol="0">
            <a:spAutoFit/>
          </a:bodyPr>
          <a:lstStyle/>
          <a:p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五輸穴 </a:t>
            </a:r>
            <a:r>
              <a: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太淵、</a:t>
            </a:r>
            <a:r>
              <a:rPr lang="zh-TW" altLang="en-US" sz="28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太衝、太白、太溪</a:t>
            </a:r>
            <a:r>
              <a:rPr lang="zh-TW" altLang="en-US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zh-TW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三間</a:t>
            </a:r>
          </a:p>
        </p:txBody>
      </p:sp>
      <p:pic>
        <p:nvPicPr>
          <p:cNvPr id="10" name="Picture 2" descr="中醫針灸》之火針操作方法- 每日頭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36465" r="34156" b="14449"/>
          <a:stretch/>
        </p:blipFill>
        <p:spPr bwMode="auto">
          <a:xfrm>
            <a:off x="7049313" y="3877305"/>
            <a:ext cx="1944217" cy="10595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0"/>
          <p:cNvSpPr txBox="1">
            <a:spLocks noChangeArrowheads="1"/>
          </p:cNvSpPr>
          <p:nvPr/>
        </p:nvSpPr>
        <p:spPr bwMode="auto">
          <a:xfrm>
            <a:off x="7708007" y="4936612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829" tIns="33261" rIns="65829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99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413158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376654"/>
              </p:ext>
            </p:extLst>
          </p:nvPr>
        </p:nvGraphicFramePr>
        <p:xfrm>
          <a:off x="359558" y="843587"/>
          <a:ext cx="8424935" cy="4003103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49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229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229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793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effectLst/>
                          <a:latin typeface="+mn-ea"/>
                          <a:ea typeface="+mn-ea"/>
                        </a:rPr>
                        <a:t>臟腑</a:t>
                      </a:r>
                      <a:r>
                        <a:rPr lang="zh-TW" altLang="en-US" sz="1800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腹募</a:t>
                      </a:r>
                      <a:r>
                        <a:rPr lang="zh-TW" altLang="en-US" sz="1800" b="1" i="0" dirty="0">
                          <a:effectLst/>
                          <a:latin typeface="+mn-ea"/>
                          <a:ea typeface="+mn-ea"/>
                        </a:rPr>
                        <a:t>穴</a:t>
                      </a:r>
                      <a:endParaRPr lang="zh-TW" altLang="en-US" sz="1800" i="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effectLst/>
                          <a:latin typeface="+mn-ea"/>
                          <a:ea typeface="+mn-ea"/>
                        </a:rPr>
                        <a:t>背俞</a:t>
                      </a:r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穴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第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側線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TW" altLang="en-US" sz="1800" i="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膀胱經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第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TW" altLang="en-US" sz="1800" b="1" i="0" dirty="0" smtClean="0">
                          <a:effectLst/>
                          <a:latin typeface="+mn-ea"/>
                          <a:ea typeface="+mn-ea"/>
                        </a:rPr>
                        <a:t>側線</a:t>
                      </a:r>
                      <a:r>
                        <a:rPr lang="en-US" altLang="zh-TW" sz="1800" b="1" i="0" dirty="0" smtClean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TW" altLang="en-US" sz="1800" i="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01-</a:t>
                      </a:r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肺 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中府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Lu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肺俞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Bl-13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魄戶 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(Bl-42)</a:t>
                      </a:r>
                      <a:endParaRPr lang="en-US" sz="1800" b="1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09-</a:t>
                      </a:r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心</a:t>
                      </a:r>
                      <a:r>
                        <a:rPr lang="zh-TW" altLang="en-US" sz="1800" b="1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包 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膻中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Cv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17)</a:t>
                      </a:r>
                      <a:endParaRPr lang="en-US" sz="1800" b="1" i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厥陰俞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Bl-14 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膏肓 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(Bl-43)</a:t>
                      </a:r>
                      <a:endParaRPr lang="en-US" sz="1800" b="1" i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05-</a:t>
                      </a:r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心 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巨闕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Cv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14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心俞 </a:t>
                      </a:r>
                      <a:r>
                        <a:rPr lang="en-US" altLang="zh-TW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Bl-15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神堂 </a:t>
                      </a:r>
                      <a:r>
                        <a:rPr lang="en-US" altLang="zh-TW" sz="1800" b="1" i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(Bl-44)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12-</a:t>
                      </a:r>
                      <a:r>
                        <a:rPr lang="zh-TW" alt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肝 </a:t>
                      </a:r>
                      <a:endParaRPr lang="zh-TW" alt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期門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Lv-14</a:t>
                      </a:r>
                      <a:r>
                        <a:rPr 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肝俞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Bl-18</a:t>
                      </a:r>
                      <a:r>
                        <a:rPr 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魂門</a:t>
                      </a:r>
                      <a:r>
                        <a:rPr lang="en-US" altLang="zh-TW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(Bl-47)</a:t>
                      </a:r>
                      <a:endParaRPr lang="en-US" sz="18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11-</a:t>
                      </a:r>
                      <a:r>
                        <a:rPr lang="zh-TW" alt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膽 </a:t>
                      </a:r>
                      <a:endParaRPr lang="zh-TW" alt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日月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Gb-24</a:t>
                      </a:r>
                      <a:r>
                        <a:rPr 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膽俞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Bl-19</a:t>
                      </a:r>
                      <a:r>
                        <a:rPr 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陽綱</a:t>
                      </a:r>
                      <a:r>
                        <a:rPr lang="en-US" altLang="zh-TW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(Bl-48)</a:t>
                      </a:r>
                      <a:endParaRPr lang="en-US" sz="18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04-</a:t>
                      </a:r>
                      <a:r>
                        <a:rPr lang="zh-TW" alt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脾 </a:t>
                      </a:r>
                      <a:endParaRPr lang="zh-TW" alt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章門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Lv-13</a:t>
                      </a:r>
                      <a:r>
                        <a:rPr 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脾俞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Bl-20</a:t>
                      </a:r>
                      <a:r>
                        <a:rPr 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意舍</a:t>
                      </a:r>
                      <a:r>
                        <a:rPr lang="en-US" altLang="zh-TW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(Bl-49)</a:t>
                      </a:r>
                      <a:endParaRPr lang="en-US" sz="18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03-</a:t>
                      </a:r>
                      <a:r>
                        <a:rPr lang="zh-TW" alt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胃 </a:t>
                      </a:r>
                      <a:endParaRPr lang="zh-TW" alt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中脘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Cv-12)</a:t>
                      </a:r>
                      <a:endParaRPr lang="en-US" sz="18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胃俞 </a:t>
                      </a:r>
                      <a:r>
                        <a:rPr lang="en-US" altLang="zh-TW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Bl-21</a:t>
                      </a:r>
                      <a:r>
                        <a:rPr lang="en-US" sz="18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胃倉</a:t>
                      </a:r>
                      <a:r>
                        <a:rPr lang="en-US" altLang="zh-TW" sz="1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(Bl-50)</a:t>
                      </a:r>
                      <a:endParaRPr lang="en-US" sz="18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10-</a:t>
                      </a:r>
                      <a:r>
                        <a:rPr lang="zh-TW" altLang="en-US" sz="1800" b="1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三焦 </a:t>
                      </a:r>
                      <a:endParaRPr lang="zh-TW" altLang="en-US" sz="1800" b="1" dirty="0">
                        <a:solidFill>
                          <a:srgbClr val="6600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石門 </a:t>
                      </a:r>
                      <a:r>
                        <a:rPr lang="en-US" altLang="zh-TW" sz="1800" b="1" i="0" dirty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Cv-5</a:t>
                      </a:r>
                      <a:r>
                        <a:rPr lang="en-US" sz="1800" b="1" i="0" dirty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三焦俞 </a:t>
                      </a:r>
                      <a:r>
                        <a:rPr lang="en-US" altLang="zh-TW" sz="1800" b="1" i="0" dirty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Bl-22</a:t>
                      </a:r>
                      <a:r>
                        <a:rPr lang="en-US" sz="1800" b="1" i="0" dirty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肓門</a:t>
                      </a:r>
                      <a:r>
                        <a:rPr lang="en-US" altLang="zh-TW" sz="1800" b="1" i="0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(Bl-51)</a:t>
                      </a:r>
                      <a:endParaRPr lang="en-US" sz="1800" b="1" i="0" dirty="0">
                        <a:solidFill>
                          <a:srgbClr val="6600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08-</a:t>
                      </a:r>
                      <a:r>
                        <a:rPr lang="zh-TW" altLang="en-US" sz="1800" b="1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腎 </a:t>
                      </a:r>
                      <a:endParaRPr lang="zh-TW" altLang="en-US" sz="1800" b="1" dirty="0">
                        <a:solidFill>
                          <a:srgbClr val="6600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京門 </a:t>
                      </a:r>
                      <a:r>
                        <a:rPr lang="en-US" altLang="zh-TW" sz="1800" b="1" i="0" dirty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Gb-25</a:t>
                      </a:r>
                      <a:r>
                        <a:rPr lang="en-US" sz="1800" b="1" i="0" dirty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腎俞 </a:t>
                      </a:r>
                      <a:r>
                        <a:rPr lang="en-US" altLang="zh-TW" sz="1800" b="1" i="0" dirty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Bl-23</a:t>
                      </a:r>
                      <a:r>
                        <a:rPr lang="en-US" sz="1800" b="1" i="0" dirty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志室</a:t>
                      </a:r>
                      <a:r>
                        <a:rPr lang="en-US" altLang="zh-TW" sz="1800" b="1" i="0" dirty="0" smtClean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(Bl-52)</a:t>
                      </a:r>
                      <a:endParaRPr lang="en-US" sz="1800" b="1" i="0" dirty="0">
                        <a:solidFill>
                          <a:srgbClr val="66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02-</a:t>
                      </a:r>
                      <a:r>
                        <a:rPr lang="zh-TW" altLang="en-US" sz="1800" b="1" dirty="0" smtClean="0">
                          <a:solidFill>
                            <a:srgbClr val="6600CC"/>
                          </a:solidFill>
                          <a:effectLst/>
                          <a:latin typeface="+mn-ea"/>
                          <a:ea typeface="+mn-ea"/>
                        </a:rPr>
                        <a:t>大腸 </a:t>
                      </a:r>
                      <a:endParaRPr lang="zh-TW" altLang="en-US" sz="1800" b="1" dirty="0">
                        <a:solidFill>
                          <a:srgbClr val="6600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天樞 </a:t>
                      </a:r>
                      <a:r>
                        <a:rPr lang="en-US" altLang="zh-TW" sz="1800" b="1" i="0" dirty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St-25</a:t>
                      </a:r>
                      <a:r>
                        <a:rPr lang="en-US" sz="1800" b="1" i="0" dirty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大腸俞 </a:t>
                      </a:r>
                      <a:r>
                        <a:rPr lang="en-US" altLang="zh-TW" sz="1800" b="1" i="0" dirty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Bl-25</a:t>
                      </a:r>
                      <a:r>
                        <a:rPr lang="en-US" sz="1800" b="1" i="0" dirty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1800" b="1" i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腰宜</a:t>
                      </a:r>
                      <a:r>
                        <a:rPr lang="en-US" altLang="zh-TW" sz="1800" b="1" i="0" dirty="0" smtClean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800" b="1" i="0" dirty="0" smtClean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奇穴</a:t>
                      </a:r>
                      <a:r>
                        <a:rPr lang="en-US" altLang="zh-TW" sz="1800" b="1" i="0" dirty="0" smtClean="0">
                          <a:solidFill>
                            <a:srgbClr val="66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  <a:endParaRPr lang="en-US" sz="1800" b="1" i="0" dirty="0">
                        <a:solidFill>
                          <a:srgbClr val="66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06-</a:t>
                      </a: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小腸 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關元 </a:t>
                      </a:r>
                      <a:r>
                        <a:rPr lang="en-US" altLang="zh-TW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Cv-4</a:t>
                      </a:r>
                      <a:r>
                        <a:rPr 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小腸俞 </a:t>
                      </a:r>
                      <a:r>
                        <a:rPr lang="en-US" altLang="zh-TW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Bl-27</a:t>
                      </a:r>
                      <a:r>
                        <a:rPr 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腰目</a:t>
                      </a:r>
                      <a:r>
                        <a:rPr lang="en-US" altLang="zh-TW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奇穴</a:t>
                      </a:r>
                      <a:r>
                        <a:rPr lang="en-US" altLang="zh-TW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1800" b="1" i="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793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1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07-</a:t>
                      </a: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膀胱 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7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中極 </a:t>
                      </a:r>
                      <a:r>
                        <a:rPr lang="en-US" altLang="zh-TW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Cv-3</a:t>
                      </a:r>
                      <a:r>
                        <a:rPr 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膀胱俞 </a:t>
                      </a:r>
                      <a:r>
                        <a:rPr lang="en-US" altLang="zh-TW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Bl-28</a:t>
                      </a:r>
                      <a:r>
                        <a:rPr lang="en-US" sz="1800" b="1" i="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胞肓</a:t>
                      </a:r>
                      <a:r>
                        <a:rPr lang="en-US" altLang="zh-TW" sz="1800" b="1" i="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(Bl-53)</a:t>
                      </a:r>
                    </a:p>
                  </a:txBody>
                  <a:tcPr marL="22406" marR="22406" marT="16805" marB="168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699542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360" tIns="34189" rIns="68360" bIns="3418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5137" eaLnBrk="1" hangingPunct="1">
              <a:defRPr/>
            </a:pPr>
            <a:r>
              <a:rPr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【</a:t>
            </a:r>
            <a:r>
              <a:rPr lang="zh-TW" altLang="en-US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腹募穴 </a:t>
            </a:r>
            <a:r>
              <a:rPr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&amp;</a:t>
            </a:r>
            <a:r>
              <a:rPr lang="zh-TW" altLang="en-US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背俞穴</a:t>
            </a:r>
            <a:r>
              <a:rPr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】</a:t>
            </a:r>
            <a:endParaRPr lang="zh-TW" altLang="en-US" sz="4000" b="1" kern="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520" y="1131590"/>
            <a:ext cx="864096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251520" y="3939902"/>
            <a:ext cx="8640960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51520" y="2643758"/>
            <a:ext cx="864096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51520" y="3579862"/>
            <a:ext cx="864096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51520" y="2067694"/>
            <a:ext cx="864096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490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title"/>
          </p:nvPr>
        </p:nvSpPr>
        <p:spPr>
          <a:xfrm>
            <a:off x="971603" y="1897570"/>
            <a:ext cx="7200800" cy="1343025"/>
          </a:xfrm>
          <a:gradFill flip="none" rotWithShape="1">
            <a:gsLst>
              <a:gs pos="0">
                <a:srgbClr val="00B0F0"/>
              </a:gs>
              <a:gs pos="50000">
                <a:schemeClr val="bg1"/>
              </a:gs>
              <a:gs pos="100000">
                <a:srgbClr val="33CCFF"/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經絡分析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~</a:t>
            </a:r>
            <a:r>
              <a:rPr lang="en-US" altLang="zh-TW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</a:t>
            </a: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免疫系統</a:t>
            </a:r>
            <a:r>
              <a:rPr lang="en-US" altLang="zh-TW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病患</a:t>
            </a:r>
            <a:r>
              <a:rPr lang="en-US" altLang="zh-TW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/>
            </a:r>
            <a:br>
              <a:rPr lang="en-US" altLang="zh-TW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</a:br>
            <a:r>
              <a:rPr lang="en-US" altLang="zh-TW" sz="40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《</a:t>
            </a:r>
            <a:r>
              <a:rPr lang="zh-TW" altLang="en-US" sz="40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身心靈整體健康</a:t>
            </a:r>
            <a:r>
              <a:rPr lang="en-US" altLang="zh-TW" sz="40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》</a:t>
            </a:r>
            <a:r>
              <a:rPr lang="zh-TW" altLang="en-US" sz="40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治療方針</a:t>
            </a:r>
            <a:endParaRPr lang="zh-TW" altLang="en-US" sz="4000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39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201910"/>
              </p:ext>
            </p:extLst>
          </p:nvPr>
        </p:nvGraphicFramePr>
        <p:xfrm>
          <a:off x="323529" y="987574"/>
          <a:ext cx="8529034" cy="3657600"/>
        </p:xfrm>
        <a:graphic>
          <a:graphicData uri="http://schemas.openxmlformats.org/drawingml/2006/table">
            <a:tbl>
              <a:tblPr/>
              <a:tblGrid>
                <a:gridCol w="16034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596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20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238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手太陰肺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皮膚；呼吸道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en-US" altLang="zh-TW" sz="1700" kern="100" dirty="0" smtClean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B</a:t>
                      </a: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魄力的展現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7.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足太陽膀胱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尿酸；腰背痛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人際關係的開啟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手陽明大腸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便秘；五十肩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en-US" altLang="zh-TW" sz="1700" kern="100" dirty="0" smtClean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B</a:t>
                      </a: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人事物的互動力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8.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足少陰腎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骨髓；婦女症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意志力的養成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3.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足陽明胃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胃痛；膝蓋痛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學習力的專注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9.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手厥陰心包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胸悶；血壓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言行舉止的表現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4.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足太陰脾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免疫；淋巴系統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記憶力的喚醒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10.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手少陽三焦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發炎；內分泌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情緒壓力的管理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5.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手少陰心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失眠；心血管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自我期許的呈現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11.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足少陽膽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偏頭痛；神經系統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決斷力的強化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6.</a:t>
                      </a:r>
                      <a:r>
                        <a:rPr lang="zh-TW" sz="1700" b="1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手太陽小腸</a:t>
                      </a:r>
                      <a:r>
                        <a:rPr lang="zh-TW" sz="1700" b="1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落枕；肩頸痛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自我認知的提升</a:t>
                      </a:r>
                      <a:r>
                        <a:rPr lang="zh-TW" sz="1700" kern="100" dirty="0" smtClean="0">
                          <a:solidFill>
                            <a:srgbClr val="10181C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10181C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12.</a:t>
                      </a:r>
                      <a:r>
                        <a:rPr lang="zh-TW" sz="1700" b="1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足厥陰肝</a:t>
                      </a:r>
                      <a:r>
                        <a:rPr lang="zh-TW" sz="17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經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kern="100" spc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A.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身體【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巔頂痛；脂肪肝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B.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心靈【</a:t>
                      </a:r>
                      <a:r>
                        <a:rPr lang="zh-TW" sz="1700" kern="100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謀略力的擔當</a:t>
                      </a:r>
                      <a:r>
                        <a:rPr lang="zh-TW" sz="17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】</a:t>
                      </a:r>
                      <a:endParaRPr lang="zh-TW" sz="17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335" marR="133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28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9542"/>
          </a:xfrm>
          <a:gradFill flip="none" rotWithShape="1">
            <a:gsLst>
              <a:gs pos="0">
                <a:srgbClr val="00B0F0"/>
              </a:gs>
              <a:gs pos="50000">
                <a:schemeClr val="bg1"/>
              </a:gs>
              <a:gs pos="100000">
                <a:srgbClr val="33CCFF"/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十二經絡</a:t>
            </a:r>
            <a:r>
              <a:rPr lang="en-US" altLang="zh-TW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</a:t>
            </a:r>
            <a:r>
              <a:rPr lang="zh-TW" altLang="en-US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身心靈</a:t>
            </a:r>
            <a:r>
              <a:rPr lang="en-US" altLang="zh-TW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簡易分析表</a:t>
            </a:r>
            <a:endParaRPr lang="zh-TW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708007" y="4936612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829" tIns="33261" rIns="65829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99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35384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838200" y="2743200"/>
            <a:ext cx="7620000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970" tIns="42999" rIns="85970" bIns="42999"/>
          <a:lstStyle/>
          <a:p>
            <a:pPr defTabSz="897031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762061" y="743012"/>
            <a:ext cx="6019800" cy="74295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50000">
                <a:schemeClr val="folHlink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/>
          <a:p>
            <a:pPr defTabSz="89703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762061" y="4000500"/>
            <a:ext cx="6019800" cy="742950"/>
          </a:xfrm>
          <a:prstGeom prst="rect">
            <a:avLst/>
          </a:prstGeom>
          <a:gradFill rotWithShape="1">
            <a:gsLst>
              <a:gs pos="0">
                <a:srgbClr val="FF66CC"/>
              </a:gs>
              <a:gs pos="50000">
                <a:schemeClr val="bg1"/>
              </a:gs>
              <a:gs pos="100000">
                <a:srgbClr val="FF66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/>
          <a:p>
            <a:pPr defTabSz="89703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905000" y="1714562"/>
            <a:ext cx="6019800" cy="742950"/>
          </a:xfrm>
          <a:prstGeom prst="rect">
            <a:avLst/>
          </a:prstGeom>
          <a:gradFill rotWithShape="1">
            <a:gsLst>
              <a:gs pos="0">
                <a:srgbClr val="33CCCC"/>
              </a:gs>
              <a:gs pos="50000">
                <a:schemeClr val="bg1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/>
          <a:p>
            <a:pPr defTabSz="89703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905000" y="3028950"/>
            <a:ext cx="6096000" cy="74295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/>
          <a:p>
            <a:pPr defTabSz="89703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3276600" y="85731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05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心</a:t>
            </a: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5638800" y="85731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09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心包</a:t>
            </a: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1981200" y="182886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03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胃</a:t>
            </a:r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4495800" y="182886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07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膀胱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6781800" y="182886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11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膽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19812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04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脾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44958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08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腎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67818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12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肝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3276600" y="411480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06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小腸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5638800" y="411480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10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三焦</a:t>
            </a: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7402991" y="3000524"/>
            <a:ext cx="666062" cy="94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謀略力</a:t>
            </a:r>
          </a:p>
          <a:p>
            <a:pPr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責任感</a:t>
            </a:r>
          </a:p>
        </p:txBody>
      </p:sp>
      <p:sp>
        <p:nvSpPr>
          <p:cNvPr id="23586" name="AutoShape 34"/>
          <p:cNvSpPr>
            <a:spLocks noChangeArrowheads="1"/>
          </p:cNvSpPr>
          <p:nvPr/>
        </p:nvSpPr>
        <p:spPr bwMode="auto">
          <a:xfrm>
            <a:off x="152400" y="285749"/>
            <a:ext cx="457200" cy="828675"/>
          </a:xfrm>
          <a:prstGeom prst="wedgeRoundRectCallout">
            <a:avLst>
              <a:gd name="adj1" fmla="val 92812"/>
              <a:gd name="adj2" fmla="val 50293"/>
              <a:gd name="adj3" fmla="val 16667"/>
            </a:avLst>
          </a:prstGeom>
          <a:gradFill rotWithShape="1">
            <a:gsLst>
              <a:gs pos="0">
                <a:srgbClr val="6699FF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99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970" tIns="42999" rIns="85970" bIns="42999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200" b="1" dirty="0">
                <a:solidFill>
                  <a:srgbClr val="000000"/>
                </a:solidFill>
                <a:latin typeface="Arial" charset="0"/>
                <a:sym typeface="Arial"/>
              </a:rPr>
              <a:t>態</a:t>
            </a:r>
          </a:p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200" b="1" dirty="0">
                <a:solidFill>
                  <a:srgbClr val="000000"/>
                </a:solidFill>
                <a:latin typeface="Arial" charset="0"/>
                <a:sym typeface="Arial"/>
              </a:rPr>
              <a:t>度</a:t>
            </a:r>
          </a:p>
        </p:txBody>
      </p:sp>
      <p:sp>
        <p:nvSpPr>
          <p:cNvPr id="23587" name="AutoShape 35"/>
          <p:cNvSpPr>
            <a:spLocks noChangeArrowheads="1"/>
          </p:cNvSpPr>
          <p:nvPr/>
        </p:nvSpPr>
        <p:spPr bwMode="auto">
          <a:xfrm>
            <a:off x="152400" y="3543299"/>
            <a:ext cx="457200" cy="828675"/>
          </a:xfrm>
          <a:prstGeom prst="wedgeRoundRectCallout">
            <a:avLst>
              <a:gd name="adj1" fmla="val 97119"/>
              <a:gd name="adj2" fmla="val 54284"/>
              <a:gd name="adj3" fmla="val 16667"/>
            </a:avLst>
          </a:prstGeom>
          <a:gradFill rotWithShape="1">
            <a:gsLst>
              <a:gs pos="0">
                <a:srgbClr val="FF66CC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99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970" tIns="42999" rIns="85970" bIns="42999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200" b="1" dirty="0">
                <a:solidFill>
                  <a:srgbClr val="000000"/>
                </a:solidFill>
                <a:latin typeface="Arial" charset="0"/>
                <a:sym typeface="Arial"/>
              </a:rPr>
              <a:t>感</a:t>
            </a:r>
          </a:p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200" b="1" dirty="0">
                <a:solidFill>
                  <a:srgbClr val="000000"/>
                </a:solidFill>
                <a:latin typeface="Arial" charset="0"/>
                <a:sym typeface="Arial"/>
              </a:rPr>
              <a:t>恩</a:t>
            </a:r>
          </a:p>
        </p:txBody>
      </p:sp>
      <p:sp>
        <p:nvSpPr>
          <p:cNvPr id="23588" name="AutoShape 36"/>
          <p:cNvSpPr>
            <a:spLocks noChangeArrowheads="1"/>
          </p:cNvSpPr>
          <p:nvPr/>
        </p:nvSpPr>
        <p:spPr bwMode="auto">
          <a:xfrm>
            <a:off x="7162862" y="228662"/>
            <a:ext cx="457200" cy="1085850"/>
          </a:xfrm>
          <a:prstGeom prst="wedgeRectCallout">
            <a:avLst>
              <a:gd name="adj1" fmla="val -150244"/>
              <a:gd name="adj2" fmla="val 31503"/>
            </a:avLst>
          </a:prstGeom>
          <a:gradFill rotWithShape="1">
            <a:gsLst>
              <a:gs pos="0">
                <a:schemeClr val="bg1"/>
              </a:gs>
              <a:gs pos="100000">
                <a:srgbClr val="6699FF"/>
              </a:gs>
            </a:gsLst>
            <a:lin ang="0" scaled="1"/>
          </a:gradFill>
          <a:ln w="9525">
            <a:solidFill>
              <a:srgbClr val="66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970" tIns="42999" rIns="85970" bIns="42999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手三陰</a:t>
            </a:r>
          </a:p>
        </p:txBody>
      </p:sp>
      <p:sp>
        <p:nvSpPr>
          <p:cNvPr id="23589" name="AutoShape 37"/>
          <p:cNvSpPr>
            <a:spLocks noChangeArrowheads="1"/>
          </p:cNvSpPr>
          <p:nvPr/>
        </p:nvSpPr>
        <p:spPr bwMode="auto">
          <a:xfrm>
            <a:off x="7251129" y="3954602"/>
            <a:ext cx="457200" cy="971550"/>
          </a:xfrm>
          <a:prstGeom prst="wedgeRectCallout">
            <a:avLst>
              <a:gd name="adj1" fmla="val -156136"/>
              <a:gd name="adj2" fmla="val -12726"/>
            </a:avLst>
          </a:prstGeom>
          <a:gradFill rotWithShape="1">
            <a:gsLst>
              <a:gs pos="0">
                <a:schemeClr val="bg1"/>
              </a:gs>
              <a:gs pos="100000">
                <a:srgbClr val="FF66CC"/>
              </a:gs>
            </a:gsLst>
            <a:lin ang="0" scaled="1"/>
          </a:gradFill>
          <a:ln w="9525">
            <a:solidFill>
              <a:srgbClr val="66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970" tIns="42999" rIns="85970" bIns="42999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手三陽</a:t>
            </a:r>
          </a:p>
        </p:txBody>
      </p:sp>
      <p:sp>
        <p:nvSpPr>
          <p:cNvPr id="23590" name="AutoShape 38"/>
          <p:cNvSpPr>
            <a:spLocks noChangeArrowheads="1"/>
          </p:cNvSpPr>
          <p:nvPr/>
        </p:nvSpPr>
        <p:spPr bwMode="auto">
          <a:xfrm>
            <a:off x="8229662" y="1314450"/>
            <a:ext cx="457200" cy="1028700"/>
          </a:xfrm>
          <a:prstGeom prst="wedgeRectCallout">
            <a:avLst>
              <a:gd name="adj1" fmla="val -128462"/>
              <a:gd name="adj2" fmla="val 28909"/>
            </a:avLst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0" scaled="1"/>
          </a:gradFill>
          <a:ln w="9525">
            <a:solidFill>
              <a:srgbClr val="66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970" tIns="42999" rIns="85970" bIns="42999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足三陽</a:t>
            </a:r>
          </a:p>
        </p:txBody>
      </p:sp>
      <p:sp>
        <p:nvSpPr>
          <p:cNvPr id="23591" name="AutoShape 39"/>
          <p:cNvSpPr>
            <a:spLocks noChangeArrowheads="1"/>
          </p:cNvSpPr>
          <p:nvPr/>
        </p:nvSpPr>
        <p:spPr bwMode="auto">
          <a:xfrm>
            <a:off x="8267761" y="3214777"/>
            <a:ext cx="457200" cy="1000124"/>
          </a:xfrm>
          <a:prstGeom prst="wedgeRectCallout">
            <a:avLst>
              <a:gd name="adj1" fmla="val -115793"/>
              <a:gd name="adj2" fmla="val -28177"/>
            </a:avLst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lin ang="0" scaled="1"/>
          </a:gradFill>
          <a:ln w="9525">
            <a:solidFill>
              <a:srgbClr val="66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970" tIns="42999" rIns="85970" bIns="42999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足三陰</a:t>
            </a:r>
          </a:p>
        </p:txBody>
      </p:sp>
      <p:sp>
        <p:nvSpPr>
          <p:cNvPr id="23592" name="Oval 40"/>
          <p:cNvSpPr>
            <a:spLocks noChangeArrowheads="1"/>
          </p:cNvSpPr>
          <p:nvPr/>
        </p:nvSpPr>
        <p:spPr bwMode="auto">
          <a:xfrm>
            <a:off x="1600200" y="2514600"/>
            <a:ext cx="15240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專業能力</a:t>
            </a:r>
          </a:p>
        </p:txBody>
      </p:sp>
      <p:sp>
        <p:nvSpPr>
          <p:cNvPr id="23593" name="Oval 41"/>
          <p:cNvSpPr>
            <a:spLocks noChangeArrowheads="1"/>
          </p:cNvSpPr>
          <p:nvPr/>
        </p:nvSpPr>
        <p:spPr bwMode="auto">
          <a:xfrm>
            <a:off x="3200400" y="2514600"/>
            <a:ext cx="990600" cy="457200"/>
          </a:xfrm>
          <a:prstGeom prst="ellipse">
            <a:avLst/>
          </a:prstGeom>
          <a:solidFill>
            <a:srgbClr val="FF99FF"/>
          </a:solidFill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自我</a:t>
            </a:r>
          </a:p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順服</a:t>
            </a:r>
          </a:p>
        </p:txBody>
      </p:sp>
      <p:sp>
        <p:nvSpPr>
          <p:cNvPr id="23594" name="Oval 42"/>
          <p:cNvSpPr>
            <a:spLocks noChangeArrowheads="1"/>
          </p:cNvSpPr>
          <p:nvPr/>
        </p:nvSpPr>
        <p:spPr bwMode="auto">
          <a:xfrm>
            <a:off x="4343400" y="2514600"/>
            <a:ext cx="9906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愛人</a:t>
            </a:r>
          </a:p>
        </p:txBody>
      </p:sp>
      <p:sp>
        <p:nvSpPr>
          <p:cNvPr id="23595" name="Oval 43"/>
          <p:cNvSpPr>
            <a:spLocks noChangeArrowheads="1"/>
          </p:cNvSpPr>
          <p:nvPr/>
        </p:nvSpPr>
        <p:spPr bwMode="auto">
          <a:xfrm>
            <a:off x="5410200" y="2514600"/>
            <a:ext cx="1219200" cy="457200"/>
          </a:xfrm>
          <a:prstGeom prst="ellipse">
            <a:avLst/>
          </a:prstGeom>
          <a:solidFill>
            <a:srgbClr val="FF99FF"/>
          </a:solidFill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活出美好</a:t>
            </a:r>
          </a:p>
        </p:txBody>
      </p:sp>
      <p:sp>
        <p:nvSpPr>
          <p:cNvPr id="23596" name="Oval 44"/>
          <p:cNvSpPr>
            <a:spLocks noChangeArrowheads="1"/>
          </p:cNvSpPr>
          <p:nvPr/>
        </p:nvSpPr>
        <p:spPr bwMode="auto">
          <a:xfrm>
            <a:off x="6781800" y="2514600"/>
            <a:ext cx="9144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Arial" charset="0"/>
                <a:ea typeface="標楷體" pitchFamily="65" charset="-120"/>
                <a:sym typeface="Arial"/>
              </a:rPr>
              <a:t>英明</a:t>
            </a:r>
          </a:p>
        </p:txBody>
      </p:sp>
      <p:sp>
        <p:nvSpPr>
          <p:cNvPr id="23597" name="AutoShape 45"/>
          <p:cNvSpPr>
            <a:spLocks noChangeArrowheads="1"/>
          </p:cNvSpPr>
          <p:nvPr/>
        </p:nvSpPr>
        <p:spPr bwMode="auto">
          <a:xfrm>
            <a:off x="482958" y="2881002"/>
            <a:ext cx="1193442" cy="662446"/>
          </a:xfrm>
          <a:prstGeom prst="cloudCallout">
            <a:avLst>
              <a:gd name="adj1" fmla="val 69267"/>
              <a:gd name="adj2" fmla="val 15577"/>
            </a:avLst>
          </a:prstGeom>
          <a:gradFill rotWithShape="1">
            <a:gsLst>
              <a:gs pos="0">
                <a:srgbClr val="FF9900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rgbClr val="CC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970" tIns="42999" rIns="85970" bIns="42999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000000"/>
                </a:solidFill>
                <a:sym typeface="Arial"/>
              </a:rPr>
              <a:t>想法</a:t>
            </a:r>
          </a:p>
        </p:txBody>
      </p:sp>
      <p:sp>
        <p:nvSpPr>
          <p:cNvPr id="23598" name="AutoShape 46"/>
          <p:cNvSpPr>
            <a:spLocks noChangeArrowheads="1"/>
          </p:cNvSpPr>
          <p:nvPr/>
        </p:nvSpPr>
        <p:spPr bwMode="auto">
          <a:xfrm>
            <a:off x="609600" y="1743075"/>
            <a:ext cx="994372" cy="685800"/>
          </a:xfrm>
          <a:prstGeom prst="wedgeEllipseCallout">
            <a:avLst>
              <a:gd name="adj1" fmla="val 85254"/>
              <a:gd name="adj2" fmla="val 19744"/>
            </a:avLst>
          </a:prstGeom>
          <a:gradFill rotWithShape="1">
            <a:gsLst>
              <a:gs pos="0">
                <a:srgbClr val="33CCCC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CC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970" tIns="42999" rIns="85970" bIns="42999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000000"/>
                </a:solidFill>
                <a:sym typeface="Arial"/>
              </a:rPr>
              <a:t>做法</a:t>
            </a:r>
          </a:p>
        </p:txBody>
      </p:sp>
      <p:sp>
        <p:nvSpPr>
          <p:cNvPr id="48" name="Oval 5"/>
          <p:cNvSpPr>
            <a:spLocks noChangeArrowheads="1"/>
          </p:cNvSpPr>
          <p:nvPr/>
        </p:nvSpPr>
        <p:spPr bwMode="auto">
          <a:xfrm>
            <a:off x="914400" y="85731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01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肺</a:t>
            </a: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1638707" y="796422"/>
            <a:ext cx="481396" cy="63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魄力</a:t>
            </a: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1553105" y="3330547"/>
            <a:ext cx="481396" cy="196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人事物的互動力</a:t>
            </a:r>
          </a:p>
        </p:txBody>
      </p:sp>
      <p:sp>
        <p:nvSpPr>
          <p:cNvPr id="51" name="Oval 6"/>
          <p:cNvSpPr>
            <a:spLocks noChangeArrowheads="1"/>
          </p:cNvSpPr>
          <p:nvPr/>
        </p:nvSpPr>
        <p:spPr bwMode="auto">
          <a:xfrm>
            <a:off x="914400" y="411480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02</a:t>
            </a:r>
          </a:p>
          <a:p>
            <a:pPr algn="ctr"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大腸</a:t>
            </a: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2672888" y="1657738"/>
            <a:ext cx="912283" cy="92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學習力</a:t>
            </a:r>
          </a:p>
          <a:p>
            <a:pPr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注意力</a:t>
            </a:r>
          </a:p>
          <a:p>
            <a:pPr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行動力</a:t>
            </a:r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2826990" y="2881937"/>
            <a:ext cx="666062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記憶力</a:t>
            </a:r>
          </a:p>
          <a:p>
            <a:pPr defTabSz="89703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經驗教訓</a:t>
            </a:r>
          </a:p>
        </p:txBody>
      </p:sp>
      <p:sp>
        <p:nvSpPr>
          <p:cNvPr id="54" name="AutoShape 9"/>
          <p:cNvSpPr>
            <a:spLocks noChangeArrowheads="1"/>
          </p:cNvSpPr>
          <p:nvPr/>
        </p:nvSpPr>
        <p:spPr bwMode="auto">
          <a:xfrm>
            <a:off x="1028762" y="61"/>
            <a:ext cx="533400" cy="857250"/>
          </a:xfrm>
          <a:prstGeom prst="downArrowCallout">
            <a:avLst>
              <a:gd name="adj1" fmla="val 25000"/>
              <a:gd name="adj2" fmla="val 25000"/>
              <a:gd name="adj3" fmla="val 30952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生</a:t>
            </a:r>
          </a:p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命</a:t>
            </a:r>
          </a:p>
        </p:txBody>
      </p:sp>
      <p:sp>
        <p:nvSpPr>
          <p:cNvPr id="55" name="AutoShape 22"/>
          <p:cNvSpPr>
            <a:spLocks noChangeArrowheads="1"/>
          </p:cNvSpPr>
          <p:nvPr/>
        </p:nvSpPr>
        <p:spPr bwMode="auto">
          <a:xfrm>
            <a:off x="3390962" y="61"/>
            <a:ext cx="533400" cy="857250"/>
          </a:xfrm>
          <a:prstGeom prst="downArrowCallout">
            <a:avLst>
              <a:gd name="adj1" fmla="val 25000"/>
              <a:gd name="adj2" fmla="val 25000"/>
              <a:gd name="adj3" fmla="val 30952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使</a:t>
            </a:r>
          </a:p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命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3956916" y="429710"/>
            <a:ext cx="481396" cy="121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自我期許</a:t>
            </a: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3970516" y="3944435"/>
            <a:ext cx="481396" cy="113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自我認知</a:t>
            </a: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5256149" y="3013431"/>
            <a:ext cx="481396" cy="93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意志力</a:t>
            </a:r>
          </a:p>
        </p:txBody>
      </p:sp>
      <p:sp>
        <p:nvSpPr>
          <p:cNvPr id="60" name="AutoShape 31"/>
          <p:cNvSpPr>
            <a:spLocks noChangeArrowheads="1"/>
          </p:cNvSpPr>
          <p:nvPr/>
        </p:nvSpPr>
        <p:spPr bwMode="auto">
          <a:xfrm>
            <a:off x="5746707" y="61"/>
            <a:ext cx="533400" cy="857250"/>
          </a:xfrm>
          <a:prstGeom prst="downArrowCallout">
            <a:avLst>
              <a:gd name="adj1" fmla="val 25000"/>
              <a:gd name="adj2" fmla="val 25000"/>
              <a:gd name="adj3" fmla="val 30952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0" tIns="42999" rIns="85970" bIns="42999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靈</a:t>
            </a:r>
          </a:p>
          <a:p>
            <a:pPr algn="ctr" defTabSz="89703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命</a:t>
            </a:r>
          </a:p>
        </p:txBody>
      </p:sp>
      <p:sp>
        <p:nvSpPr>
          <p:cNvPr id="61" name="Text Box 26"/>
          <p:cNvSpPr txBox="1">
            <a:spLocks noChangeArrowheads="1"/>
          </p:cNvSpPr>
          <p:nvPr/>
        </p:nvSpPr>
        <p:spPr bwMode="auto">
          <a:xfrm>
            <a:off x="6332704" y="429710"/>
            <a:ext cx="481396" cy="121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言行舉止</a:t>
            </a:r>
          </a:p>
        </p:txBody>
      </p:sp>
      <p:sp>
        <p:nvSpPr>
          <p:cNvPr id="62" name="Text Box 28"/>
          <p:cNvSpPr txBox="1">
            <a:spLocks noChangeArrowheads="1"/>
          </p:cNvSpPr>
          <p:nvPr/>
        </p:nvSpPr>
        <p:spPr bwMode="auto">
          <a:xfrm>
            <a:off x="6332704" y="3944435"/>
            <a:ext cx="481396" cy="113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喜悅情緒</a:t>
            </a: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5243701" y="1401679"/>
            <a:ext cx="481396" cy="115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人際關係</a:t>
            </a:r>
          </a:p>
        </p:txBody>
      </p:sp>
      <p:sp>
        <p:nvSpPr>
          <p:cNvPr id="65" name="Text Box 30"/>
          <p:cNvSpPr txBox="1">
            <a:spLocks noChangeArrowheads="1"/>
          </p:cNvSpPr>
          <p:nvPr/>
        </p:nvSpPr>
        <p:spPr bwMode="auto">
          <a:xfrm>
            <a:off x="7475693" y="1647824"/>
            <a:ext cx="481396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5970" tIns="42999" rIns="85970" bIns="4299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897031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決斷力</a:t>
            </a:r>
          </a:p>
        </p:txBody>
      </p:sp>
      <p:sp>
        <p:nvSpPr>
          <p:cNvPr id="58" name="Text Box 80"/>
          <p:cNvSpPr txBox="1">
            <a:spLocks noChangeArrowheads="1"/>
          </p:cNvSpPr>
          <p:nvPr/>
        </p:nvSpPr>
        <p:spPr bwMode="auto">
          <a:xfrm>
            <a:off x="7708007" y="4936612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829" tIns="33261" rIns="65829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99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342582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9" name="Picture 2" descr="D:\backup\Desktop\130626l3edffzz15dnn2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" y="743126"/>
            <a:ext cx="9144000" cy="440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文字方塊 1"/>
          <p:cNvSpPr txBox="1">
            <a:spLocks noChangeArrowheads="1"/>
          </p:cNvSpPr>
          <p:nvPr/>
        </p:nvSpPr>
        <p:spPr bwMode="auto">
          <a:xfrm>
            <a:off x="467607" y="2005536"/>
            <a:ext cx="8280920" cy="6232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178" tIns="32751" rIns="65178" bIns="3275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72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dirty="0">
                <a:solidFill>
                  <a:srgbClr val="6600CC"/>
                </a:solidFill>
                <a:latin typeface="+mn-ea"/>
                <a:ea typeface="+mn-ea"/>
              </a:rPr>
              <a:t>免疫系統</a:t>
            </a:r>
            <a:r>
              <a:rPr lang="en-US" altLang="zh-TW" sz="3600" b="1" dirty="0">
                <a:solidFill>
                  <a:srgbClr val="6600CC"/>
                </a:solidFill>
                <a:latin typeface="+mn-ea"/>
                <a:ea typeface="+mn-ea"/>
              </a:rPr>
              <a:t>(</a:t>
            </a:r>
            <a:r>
              <a:rPr lang="zh-TW" altLang="en-US" sz="3600" b="1" dirty="0">
                <a:solidFill>
                  <a:srgbClr val="6600CC"/>
                </a:solidFill>
                <a:latin typeface="+mn-ea"/>
                <a:ea typeface="+mn-ea"/>
              </a:rPr>
              <a:t>第七脈輪</a:t>
            </a:r>
            <a:r>
              <a:rPr lang="en-US" altLang="zh-TW" sz="3600" b="1" dirty="0">
                <a:solidFill>
                  <a:srgbClr val="6600CC"/>
                </a:solidFill>
                <a:latin typeface="+mn-ea"/>
                <a:ea typeface="+mn-ea"/>
              </a:rPr>
              <a:t>):【</a:t>
            </a:r>
            <a:r>
              <a:rPr lang="en-US" altLang="zh-TW" sz="3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01-02</a:t>
            </a:r>
            <a:r>
              <a:rPr lang="en-US" altLang="zh-TW" sz="3600" b="1" dirty="0">
                <a:solidFill>
                  <a:srgbClr val="6600CC"/>
                </a:solidFill>
                <a:latin typeface="+mn-ea"/>
                <a:ea typeface="+mn-ea"/>
              </a:rPr>
              <a:t>+</a:t>
            </a:r>
            <a:r>
              <a:rPr lang="en-US" altLang="zh-TW" sz="36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04-08-12</a:t>
            </a:r>
            <a:r>
              <a:rPr lang="en-US" altLang="zh-TW" sz="3600" b="1" dirty="0">
                <a:solidFill>
                  <a:srgbClr val="6600CC"/>
                </a:solidFill>
                <a:latin typeface="+mn-ea"/>
                <a:ea typeface="+mn-ea"/>
              </a:rPr>
              <a:t>】</a:t>
            </a:r>
            <a:endParaRPr lang="zh-TW" altLang="en-US" sz="3600" b="1" dirty="0">
              <a:solidFill>
                <a:srgbClr val="6600CC"/>
              </a:solidFill>
              <a:latin typeface="+mn-ea"/>
              <a:ea typeface="+mn-ea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1" y="61"/>
            <a:ext cx="9144000" cy="743126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705" tIns="43353" rIns="86705" bIns="4335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00901" eaLnBrk="1" hangingPunct="1">
              <a:defRPr/>
            </a:pPr>
            <a:r>
              <a:rPr lang="zh-TW" altLang="en-US" b="1" kern="0" dirty="0" smtClean="0">
                <a:solidFill>
                  <a:srgbClr val="800000"/>
                </a:solidFill>
                <a:latin typeface="新細明體"/>
              </a:rPr>
              <a:t>十二經絡</a:t>
            </a:r>
            <a:r>
              <a:rPr lang="en-US" altLang="zh-TW" sz="3600" b="1" kern="0" dirty="0">
                <a:solidFill>
                  <a:srgbClr val="800000"/>
                </a:solidFill>
                <a:latin typeface="新細明體"/>
              </a:rPr>
              <a:t>&amp;</a:t>
            </a:r>
            <a:r>
              <a:rPr lang="zh-TW" altLang="en-US" b="1" kern="0" dirty="0" smtClean="0">
                <a:solidFill>
                  <a:srgbClr val="800000"/>
                </a:solidFill>
                <a:latin typeface="新細明體"/>
              </a:rPr>
              <a:t>免疫系統</a:t>
            </a:r>
            <a:r>
              <a:rPr lang="en-US" altLang="zh-TW" b="1" kern="0" dirty="0" smtClean="0">
                <a:solidFill>
                  <a:srgbClr val="800000"/>
                </a:solidFill>
                <a:latin typeface="新細明體"/>
              </a:rPr>
              <a:t>【</a:t>
            </a:r>
            <a:r>
              <a:rPr lang="zh-TW" altLang="en-US" b="1" kern="0" dirty="0" smtClean="0">
                <a:solidFill>
                  <a:srgbClr val="800000"/>
                </a:solidFill>
                <a:latin typeface="新細明體"/>
              </a:rPr>
              <a:t>健康密碼</a:t>
            </a:r>
            <a:r>
              <a:rPr lang="en-US" altLang="zh-TW" b="1" kern="0" dirty="0">
                <a:solidFill>
                  <a:srgbClr val="800000"/>
                </a:solidFill>
                <a:latin typeface="新細明體"/>
              </a:rPr>
              <a:t>】</a:t>
            </a:r>
          </a:p>
        </p:txBody>
      </p:sp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7620000" y="4936904"/>
            <a:ext cx="1524000" cy="24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582" tIns="43292" rIns="86582" bIns="4329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4388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1000" b="1" dirty="0">
                <a:solidFill>
                  <a:srgbClr val="FFFFFF"/>
                </a:solidFill>
                <a:latin typeface="新細明體" charset="-120"/>
                <a:sym typeface="Arial"/>
              </a:rPr>
              <a:t>林常江</a:t>
            </a:r>
          </a:p>
        </p:txBody>
      </p:sp>
      <p:sp>
        <p:nvSpPr>
          <p:cNvPr id="2" name="向下箭號 1"/>
          <p:cNvSpPr/>
          <p:nvPr/>
        </p:nvSpPr>
        <p:spPr>
          <a:xfrm>
            <a:off x="4140013" y="2715766"/>
            <a:ext cx="864096" cy="936104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799754" y="3744889"/>
            <a:ext cx="5616625" cy="76944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徹底</a:t>
            </a:r>
            <a:r>
              <a:rPr lang="en-US" altLang="zh-TW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【</a:t>
            </a:r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改變</a:t>
            </a:r>
            <a:r>
              <a:rPr lang="en-US" altLang="zh-TW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】</a:t>
            </a:r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想法</a:t>
            </a:r>
            <a:endParaRPr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780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0" grpId="0" animBg="1"/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837446" y="1371662"/>
            <a:ext cx="1371600" cy="74295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50000">
                <a:schemeClr val="folHlink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28" tIns="43915" rIns="87828" bIns="43915" anchor="ctr"/>
          <a:lstStyle/>
          <a:p>
            <a:pPr defTabSz="90171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809909" y="3550091"/>
            <a:ext cx="1447800" cy="742950"/>
          </a:xfrm>
          <a:prstGeom prst="rect">
            <a:avLst/>
          </a:prstGeom>
          <a:gradFill rotWithShape="1">
            <a:gsLst>
              <a:gs pos="0">
                <a:srgbClr val="FF66CC"/>
              </a:gs>
              <a:gs pos="50000">
                <a:schemeClr val="bg1"/>
              </a:gs>
              <a:gs pos="100000">
                <a:srgbClr val="FF66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28" tIns="43915" rIns="87828" bIns="43915" anchor="ctr"/>
          <a:lstStyle/>
          <a:p>
            <a:pPr defTabSz="90171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989846" y="1485962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28" tIns="43915" rIns="87828" bIns="43915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171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01</a:t>
            </a:r>
          </a:p>
          <a:p>
            <a:pPr algn="ctr" defTabSz="90171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肺</a:t>
            </a:r>
          </a:p>
        </p:txBody>
      </p:sp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962309" y="3664391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28" tIns="43915" rIns="87828" bIns="43915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171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02</a:t>
            </a:r>
          </a:p>
          <a:p>
            <a:pPr algn="ctr" defTabSz="90171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大腸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730292" y="1058016"/>
            <a:ext cx="485148" cy="137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7828" tIns="43915" rIns="87828" bIns="43915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1711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魄力的展現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691433" y="2993083"/>
            <a:ext cx="485148" cy="196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7828" tIns="43915" rIns="87828" bIns="43915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1711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人事物的互動力</a:t>
            </a:r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1104208" y="483579"/>
            <a:ext cx="533400" cy="1002382"/>
          </a:xfrm>
          <a:prstGeom prst="downArrowCallout">
            <a:avLst>
              <a:gd name="adj1" fmla="val 25000"/>
              <a:gd name="adj2" fmla="val 25000"/>
              <a:gd name="adj3" fmla="val 30952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28" tIns="43915" rIns="87828" bIns="43915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171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生</a:t>
            </a:r>
          </a:p>
          <a:p>
            <a:pPr algn="ctr" defTabSz="90171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命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3522370" y="254147"/>
            <a:ext cx="3404251" cy="755983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7828" tIns="43915" rIns="87828" bIns="43915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171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dirty="0">
                <a:solidFill>
                  <a:srgbClr val="006699"/>
                </a:solidFill>
                <a:latin typeface="Arial" charset="0"/>
                <a:sym typeface="Arial"/>
              </a:rPr>
              <a:t>       </a:t>
            </a:r>
            <a:r>
              <a:rPr kumimoji="0" lang="zh-TW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sym typeface="Arial"/>
              </a:rPr>
              <a:t>白</a:t>
            </a:r>
            <a:r>
              <a:rPr kumimoji="0"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：</a:t>
            </a:r>
            <a:r>
              <a:rPr kumimoji="0" lang="zh-TW" altLang="en-US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sym typeface="Arial"/>
              </a:rPr>
              <a:t>潔白而純淨的</a:t>
            </a:r>
            <a:r>
              <a:rPr kumimoji="0"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！</a:t>
            </a:r>
          </a:p>
          <a:p>
            <a:pPr defTabSz="90171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sym typeface="Arial"/>
              </a:rPr>
              <a:t>魄</a:t>
            </a:r>
          </a:p>
          <a:p>
            <a:pPr defTabSz="90171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   </a:t>
            </a:r>
            <a:r>
              <a:rPr kumimoji="0"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 </a:t>
            </a:r>
            <a:r>
              <a:rPr kumimoji="0" lang="zh-TW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sym typeface="Arial"/>
              </a:rPr>
              <a:t>鬼</a:t>
            </a:r>
            <a:r>
              <a:rPr kumimoji="0"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：</a:t>
            </a:r>
            <a:r>
              <a:rPr kumimoji="0" lang="zh-TW" altLang="en-US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sym typeface="Arial"/>
              </a:rPr>
              <a:t>奧妙而敬畏的靈體</a:t>
            </a:r>
            <a:r>
              <a:rPr kumimoji="0"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！</a:t>
            </a:r>
          </a:p>
        </p:txBody>
      </p:sp>
      <p:sp>
        <p:nvSpPr>
          <p:cNvPr id="16397" name="AutoShape 13"/>
          <p:cNvSpPr>
            <a:spLocks/>
          </p:cNvSpPr>
          <p:nvPr/>
        </p:nvSpPr>
        <p:spPr bwMode="auto">
          <a:xfrm>
            <a:off x="3882438" y="254147"/>
            <a:ext cx="144016" cy="730623"/>
          </a:xfrm>
          <a:prstGeom prst="leftBrace">
            <a:avLst>
              <a:gd name="adj1" fmla="val 9166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28" tIns="43915" rIns="87828" bIns="43915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1711" fontAlgn="base">
              <a:spcBef>
                <a:spcPct val="0"/>
              </a:spcBef>
              <a:spcAft>
                <a:spcPct val="0"/>
              </a:spcAft>
            </a:pPr>
            <a:endParaRPr kumimoji="0" lang="zh-TW" altLang="zh-TW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sym typeface="Arial"/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1370846" y="2114612"/>
            <a:ext cx="0" cy="143554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828" tIns="43915" rIns="87828" bIns="43915"/>
          <a:lstStyle/>
          <a:p>
            <a:pPr defTabSz="901711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pic>
        <p:nvPicPr>
          <p:cNvPr id="16399" name="Picture 15" descr="背部--膀胱經俞穴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r="3488" b="5882"/>
          <a:stretch>
            <a:fillRect/>
          </a:stretch>
        </p:blipFill>
        <p:spPr bwMode="auto">
          <a:xfrm>
            <a:off x="2413062" y="1371600"/>
            <a:ext cx="5969000" cy="343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AutoShape 16"/>
          <p:cNvSpPr>
            <a:spLocks noChangeArrowheads="1"/>
          </p:cNvSpPr>
          <p:nvPr/>
        </p:nvSpPr>
        <p:spPr bwMode="auto">
          <a:xfrm>
            <a:off x="6012221" y="2065886"/>
            <a:ext cx="914400" cy="342900"/>
          </a:xfrm>
          <a:prstGeom prst="wedgeRectCallout">
            <a:avLst>
              <a:gd name="adj1" fmla="val -61081"/>
              <a:gd name="adj2" fmla="val 162944"/>
            </a:avLst>
          </a:prstGeom>
          <a:solidFill>
            <a:schemeClr val="bg2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828" tIns="43915" rIns="87828" bIns="43915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171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Arial" charset="0"/>
                <a:sym typeface="Arial"/>
              </a:rPr>
              <a:t>肺俞</a:t>
            </a:r>
          </a:p>
        </p:txBody>
      </p:sp>
      <p:sp>
        <p:nvSpPr>
          <p:cNvPr id="16401" name="AutoShape 17"/>
          <p:cNvSpPr>
            <a:spLocks noChangeArrowheads="1"/>
          </p:cNvSpPr>
          <p:nvPr/>
        </p:nvSpPr>
        <p:spPr bwMode="auto">
          <a:xfrm>
            <a:off x="6813092" y="3226429"/>
            <a:ext cx="914400" cy="342900"/>
          </a:xfrm>
          <a:prstGeom prst="wedgeRectCallout">
            <a:avLst>
              <a:gd name="adj1" fmla="val -84262"/>
              <a:gd name="adj2" fmla="val -148223"/>
            </a:avLst>
          </a:prstGeom>
          <a:solidFill>
            <a:schemeClr val="bg2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828" tIns="43915" rIns="87828" bIns="43915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1711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Arial" charset="0"/>
                <a:sym typeface="Arial"/>
              </a:rPr>
              <a:t>魄戶</a:t>
            </a: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4492991" y="2643758"/>
            <a:ext cx="304800" cy="30286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28" tIns="43915" rIns="87828" bIns="43915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171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dirty="0">
                <a:solidFill>
                  <a:srgbClr val="000000"/>
                </a:solidFill>
                <a:latin typeface="新細明體" charset="-120"/>
                <a:sym typeface="Arial"/>
              </a:rPr>
              <a:t>01</a:t>
            </a: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478866" y="3087799"/>
            <a:ext cx="333049" cy="310080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28" tIns="43915" rIns="87828" bIns="43915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171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dirty="0">
                <a:solidFill>
                  <a:srgbClr val="000000"/>
                </a:solidFill>
                <a:latin typeface="新細明體" charset="-120"/>
                <a:sym typeface="Arial"/>
              </a:rPr>
              <a:t>09</a:t>
            </a: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478929" y="3569329"/>
            <a:ext cx="304800" cy="320269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28" tIns="43915" rIns="87828" bIns="43915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171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dirty="0">
                <a:solidFill>
                  <a:srgbClr val="000000"/>
                </a:solidFill>
                <a:latin typeface="新細明體" charset="-120"/>
                <a:sym typeface="Arial"/>
              </a:rPr>
              <a:t>05</a:t>
            </a:r>
          </a:p>
        </p:txBody>
      </p:sp>
      <p:sp>
        <p:nvSpPr>
          <p:cNvPr id="19" name="Text Box 80"/>
          <p:cNvSpPr txBox="1">
            <a:spLocks noChangeArrowheads="1"/>
          </p:cNvSpPr>
          <p:nvPr/>
        </p:nvSpPr>
        <p:spPr bwMode="auto">
          <a:xfrm>
            <a:off x="7708007" y="4936612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829" tIns="33261" rIns="65829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99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194038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經絡檢測體能數值太低是怎麼回事？1次徹底解除所有疑惑！ - 雲端中醫養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3" y="795877"/>
            <a:ext cx="7664089" cy="400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3"/>
            <a:ext cx="9144000" cy="70762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lIns="88452" tIns="44227" rIns="88452" bIns="44227">
            <a:spAutoFit/>
          </a:bodyPr>
          <a:lstStyle/>
          <a:p>
            <a:pPr algn="ctr" defTabSz="907043" hangingPunct="0">
              <a:defRPr/>
            </a:pPr>
            <a:r>
              <a:rPr lang="zh-TW" altLang="en-US" sz="4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十二經絡 </a:t>
            </a:r>
            <a:r>
              <a:rPr lang="en-US" altLang="zh-TW" sz="3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&amp;</a:t>
            </a:r>
            <a:r>
              <a:rPr lang="zh-TW" altLang="en-US" sz="3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 </a:t>
            </a:r>
            <a:r>
              <a:rPr lang="zh-TW" altLang="en-US" sz="4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科技健康檢測</a:t>
            </a:r>
          </a:p>
        </p:txBody>
      </p:sp>
      <p:sp>
        <p:nvSpPr>
          <p:cNvPr id="6" name="矩形 5"/>
          <p:cNvSpPr/>
          <p:nvPr/>
        </p:nvSpPr>
        <p:spPr>
          <a:xfrm>
            <a:off x="5693678" y="4803873"/>
            <a:ext cx="2734673" cy="246035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>
                <a:solidFill>
                  <a:srgbClr val="000000"/>
                </a:solidFill>
              </a:rPr>
              <a:t>（圖片來源：</a:t>
            </a:r>
            <a:r>
              <a:rPr lang="en-US" altLang="zh-TW" sz="1000" i="1" dirty="0">
                <a:solidFill>
                  <a:srgbClr val="000000"/>
                </a:solidFill>
              </a:rPr>
              <a:t>https://cloudtcm.com/article/8</a:t>
            </a:r>
            <a:r>
              <a:rPr lang="zh-TW" altLang="en-US" sz="1000" i="1" dirty="0">
                <a:solidFill>
                  <a:srgbClr val="000000"/>
                </a:solidFill>
              </a:rPr>
              <a:t>）</a:t>
            </a:r>
            <a:endParaRPr lang="zh-TW" altLang="en-US" sz="10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雲端中醫經絡儀檢測分析系統- 雲端中醫養生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8" y="749901"/>
            <a:ext cx="2704648" cy="17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躺岩盤功效@湯之花岩盤浴純淨媚妍新竹湖口SPA預約專線(03)5972168 - nidBox親子盒子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145" y="779796"/>
            <a:ext cx="2289009" cy="1701079"/>
          </a:xfrm>
          <a:prstGeom prst="rect">
            <a:avLst/>
          </a:prstGeom>
          <a:solidFill>
            <a:srgbClr val="CCECFF"/>
          </a:solidFill>
        </p:spPr>
      </p:pic>
      <p:sp>
        <p:nvSpPr>
          <p:cNvPr id="10" name="文字方塊 9"/>
          <p:cNvSpPr txBox="1"/>
          <p:nvPr/>
        </p:nvSpPr>
        <p:spPr>
          <a:xfrm>
            <a:off x="797772" y="1889502"/>
            <a:ext cx="732889" cy="311621"/>
          </a:xfrm>
          <a:prstGeom prst="rect">
            <a:avLst/>
          </a:prstGeom>
          <a:noFill/>
        </p:spPr>
        <p:txBody>
          <a:bodyPr wrap="none" lIns="88693" tIns="44347" rIns="88693" bIns="44347" rtlCol="0">
            <a:spAutoFit/>
          </a:bodyPr>
          <a:lstStyle/>
          <a:p>
            <a:r>
              <a:rPr lang="zh-TW" alt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良導絡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869422" y="1874886"/>
            <a:ext cx="713652" cy="311621"/>
          </a:xfrm>
          <a:prstGeom prst="rect">
            <a:avLst/>
          </a:prstGeom>
          <a:noFill/>
        </p:spPr>
        <p:txBody>
          <a:bodyPr wrap="none" lIns="88693" tIns="44347" rIns="88693" bIns="44347" rtlCol="0">
            <a:spAutoFit/>
          </a:bodyPr>
          <a:lstStyle/>
          <a:p>
            <a:r>
              <a:rPr lang="en-US" altLang="zh-TW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ARDK</a:t>
            </a:r>
          </a:p>
        </p:txBody>
      </p:sp>
      <p:pic>
        <p:nvPicPr>
          <p:cNvPr id="1032" name="Picture 8" descr="恩主公醫院美容醫學中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975" y="779796"/>
            <a:ext cx="2686079" cy="170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7596348" y="1923876"/>
            <a:ext cx="723271" cy="311621"/>
          </a:xfrm>
          <a:prstGeom prst="rect">
            <a:avLst/>
          </a:prstGeom>
          <a:noFill/>
        </p:spPr>
        <p:txBody>
          <a:bodyPr wrap="none" lIns="88693" tIns="44347" rIns="88693" bIns="44347" rtlCol="0">
            <a:spAutoFit/>
          </a:bodyPr>
          <a:lstStyle/>
          <a:p>
            <a:r>
              <a:rPr lang="en-US" altLang="zh-TW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MEAD</a:t>
            </a:r>
          </a:p>
        </p:txBody>
      </p:sp>
      <p:pic>
        <p:nvPicPr>
          <p:cNvPr id="1034" name="Picture 10" descr="中医脉诊仪- Top 100件中医脉诊仪- 2023年8月更新- Taoba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8"/>
          <a:stretch/>
        </p:blipFill>
        <p:spPr bwMode="auto">
          <a:xfrm>
            <a:off x="2701252" y="2480875"/>
            <a:ext cx="3744416" cy="232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762838" y="4496096"/>
            <a:ext cx="2052962" cy="311621"/>
          </a:xfrm>
          <a:prstGeom prst="rect">
            <a:avLst/>
          </a:prstGeom>
          <a:noFill/>
        </p:spPr>
        <p:txBody>
          <a:bodyPr wrap="none" lIns="88693" tIns="44347" rIns="88693" bIns="44347" rtlCol="0">
            <a:spAutoFit/>
          </a:bodyPr>
          <a:lstStyle/>
          <a:p>
            <a:r>
              <a:rPr lang="zh-TW" alt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金姆脈診儀  </a:t>
            </a:r>
            <a:r>
              <a:rPr lang="en-US" altLang="zh-TW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諧波共振</a:t>
            </a:r>
            <a:r>
              <a:rPr lang="en-US" altLang="zh-TW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5" name="Rectangle 28"/>
          <p:cNvSpPr>
            <a:spLocks noGrp="1" noChangeArrowheads="1"/>
          </p:cNvSpPr>
          <p:nvPr>
            <p:ph type="title"/>
          </p:nvPr>
        </p:nvSpPr>
        <p:spPr>
          <a:xfrm>
            <a:off x="395538" y="2336355"/>
            <a:ext cx="8352928" cy="1106416"/>
          </a:xfrm>
          <a:gradFill flip="none" rotWithShape="1">
            <a:gsLst>
              <a:gs pos="0">
                <a:srgbClr val="00B0F0"/>
              </a:gs>
              <a:gs pos="50000">
                <a:schemeClr val="bg1"/>
              </a:gs>
              <a:gs pos="100000">
                <a:srgbClr val="33CCFF"/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中醫經絡</a:t>
            </a: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 </a:t>
            </a:r>
            <a:r>
              <a:rPr lang="zh-TW" alt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與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【</a:t>
            </a:r>
            <a:r>
              <a:rPr lang="zh-TW" altLang="en-US" sz="40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西醫</a:t>
            </a:r>
            <a:r>
              <a:rPr lang="en-US" altLang="zh-TW" sz="40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-</a:t>
            </a:r>
            <a:r>
              <a:rPr lang="zh-TW" altLang="en-US" sz="40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六大系統</a:t>
            </a:r>
            <a:r>
              <a:rPr lang="en-US" altLang="zh-TW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】</a:t>
            </a:r>
            <a:r>
              <a:rPr lang="zh-TW" alt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關係</a:t>
            </a:r>
            <a:endParaRPr lang="zh-TW" altLang="en-US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144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2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Group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0529953"/>
              </p:ext>
            </p:extLst>
          </p:nvPr>
        </p:nvGraphicFramePr>
        <p:xfrm>
          <a:off x="1340989" y="972423"/>
          <a:ext cx="6561161" cy="1781034"/>
        </p:xfrm>
        <a:graphic>
          <a:graphicData uri="http://schemas.openxmlformats.org/drawingml/2006/table">
            <a:tbl>
              <a:tblPr/>
              <a:tblGrid>
                <a:gridCol w="14118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492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107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尚書</a:t>
                      </a:r>
                      <a:r>
                        <a:rPr kumimoji="1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洪範：「</a:t>
                      </a: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金曰從革</a:t>
                      </a: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」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觀  象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金屬：變更、煉鑄成器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</a:rPr>
                        <a:t>特 性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</a:rPr>
                        <a:t>變革</a:t>
                      </a: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</a:rPr>
                        <a:t>、肅降、收斂、</a:t>
                      </a:r>
                      <a:r>
                        <a:rPr kumimoji="1" lang="zh-TW" altLang="en-US" sz="3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</a:rPr>
                        <a:t>清潔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6080" name="Picture 16" descr="圖02-金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2097" y="2930563"/>
            <a:ext cx="2417519" cy="1965252"/>
          </a:xfrm>
          <a:effectLst>
            <a:softEdge rad="63500"/>
          </a:effectLst>
        </p:spPr>
      </p:pic>
      <p:pic>
        <p:nvPicPr>
          <p:cNvPr id="21608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79" y="3030093"/>
            <a:ext cx="3310000" cy="186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1" y="0"/>
            <a:ext cx="9144000" cy="779860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727" tIns="43863" rIns="87727" bIns="43863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899753" eaLnBrk="1" hangingPunct="1">
              <a:defRPr/>
            </a:pPr>
            <a:r>
              <a:rPr lang="zh-TW" altLang="en-US" b="1" kern="0" dirty="0">
                <a:solidFill>
                  <a:srgbClr val="800000"/>
                </a:solidFill>
                <a:latin typeface="+mn-ea"/>
                <a:ea typeface="+mn-ea"/>
                <a:sym typeface="Arial"/>
              </a:rPr>
              <a:t>五行的</a:t>
            </a:r>
            <a:r>
              <a:rPr lang="zh-TW" altLang="en-US" b="1" kern="0" dirty="0" smtClean="0">
                <a:solidFill>
                  <a:srgbClr val="800000"/>
                </a:solidFill>
                <a:latin typeface="+mn-ea"/>
                <a:ea typeface="+mn-ea"/>
                <a:sym typeface="Arial"/>
              </a:rPr>
              <a:t>特性</a:t>
            </a:r>
            <a:r>
              <a:rPr lang="en-US" altLang="zh-TW" b="1" kern="0" dirty="0" smtClean="0">
                <a:solidFill>
                  <a:srgbClr val="800000"/>
                </a:solidFill>
                <a:latin typeface="+mn-ea"/>
                <a:ea typeface="+mn-ea"/>
                <a:sym typeface="Arial"/>
              </a:rPr>
              <a:t>-</a:t>
            </a:r>
            <a:r>
              <a:rPr lang="zh-TW" altLang="en-US" b="1" kern="0" dirty="0">
                <a:solidFill>
                  <a:srgbClr val="800000"/>
                </a:solidFill>
                <a:latin typeface="+mn-ea"/>
                <a:ea typeface="+mn-ea"/>
                <a:sym typeface="Arial"/>
              </a:rPr>
              <a:t>屬</a:t>
            </a:r>
            <a:r>
              <a:rPr lang="en-US" altLang="zh-TW" b="1" kern="0" dirty="0">
                <a:solidFill>
                  <a:srgbClr val="800000"/>
                </a:solidFill>
                <a:latin typeface="+mn-ea"/>
                <a:ea typeface="+mn-ea"/>
                <a:sym typeface="Arial"/>
              </a:rPr>
              <a:t>【</a:t>
            </a:r>
            <a:r>
              <a:rPr lang="zh-TW" altLang="en-US" b="1" kern="0" dirty="0">
                <a:solidFill>
                  <a:srgbClr val="800000"/>
                </a:solidFill>
                <a:latin typeface="+mn-ea"/>
                <a:ea typeface="+mn-ea"/>
                <a:sym typeface="Arial"/>
              </a:rPr>
              <a:t>金</a:t>
            </a:r>
            <a:r>
              <a:rPr lang="en-US" altLang="zh-TW" b="1" kern="0" dirty="0">
                <a:solidFill>
                  <a:srgbClr val="800000"/>
                </a:solidFill>
                <a:latin typeface="+mn-ea"/>
                <a:ea typeface="+mn-ea"/>
                <a:sym typeface="Arial"/>
              </a:rPr>
              <a:t>】</a:t>
            </a:r>
            <a:endParaRPr lang="zh-TW" altLang="en-US" b="1" kern="0" dirty="0">
              <a:solidFill>
                <a:srgbClr val="800000"/>
              </a:solidFill>
              <a:latin typeface="+mn-ea"/>
              <a:ea typeface="+mn-ea"/>
              <a:sym typeface="Arial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341183" y="2919296"/>
            <a:ext cx="6462215" cy="1962076"/>
          </a:xfrm>
          <a:prstGeom prst="rect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66405" tIns="33211" rIns="66405" bIns="33211" rtlCol="0">
            <a:spAutoFit/>
          </a:bodyPr>
          <a:lstStyle/>
          <a:p>
            <a:pPr defTabSz="678014"/>
            <a:r>
              <a:rPr lang="zh-TW" altLang="en-US" sz="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78014"/>
            <a:r>
              <a:rPr lang="zh-TW" altLang="en-US" sz="33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變革</a:t>
            </a:r>
            <a:r>
              <a:rPr lang="en-US" altLang="zh-TW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革命性的</a:t>
            </a:r>
            <a:r>
              <a:rPr lang="zh-TW" altLang="en-US" sz="32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翻轉</a:t>
            </a:r>
            <a:r>
              <a:rPr lang="en-US" altLang="zh-TW" sz="32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sz="32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變化</a:t>
            </a:r>
            <a:endParaRPr lang="en-US" altLang="zh-TW" sz="3200" b="1" u="sng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78014"/>
            <a:r>
              <a:rPr lang="zh-TW" alt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讓熟悉的人</a:t>
            </a:r>
            <a:r>
              <a:rPr lang="en-US" altLang="zh-TW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覺得很陌生</a:t>
            </a:r>
            <a:r>
              <a:rPr lang="en-US" altLang="zh-TW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;</a:t>
            </a:r>
          </a:p>
          <a:p>
            <a:pPr defTabSz="678014"/>
            <a:r>
              <a:rPr lang="zh-TW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讓陌生的人</a:t>
            </a:r>
            <a:r>
              <a:rPr lang="en-US" altLang="zh-TW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覺得很熟悉</a:t>
            </a:r>
            <a:r>
              <a:rPr lang="en-US" altLang="zh-TW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pPr defTabSz="678014"/>
            <a:endParaRPr lang="en-US" altLang="zh-TW" sz="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78014"/>
            <a:endParaRPr lang="zh-TW" altLang="en-US" sz="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 Box 80"/>
          <p:cNvSpPr txBox="1">
            <a:spLocks noChangeArrowheads="1"/>
          </p:cNvSpPr>
          <p:nvPr/>
        </p:nvSpPr>
        <p:spPr bwMode="auto">
          <a:xfrm>
            <a:off x="7708007" y="4936612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829" tIns="33261" rIns="65829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99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3338704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1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367079"/>
              </p:ext>
            </p:extLst>
          </p:nvPr>
        </p:nvGraphicFramePr>
        <p:xfrm>
          <a:off x="304839" y="3029065"/>
          <a:ext cx="8534400" cy="1869206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tblPr>
              <a:tblGrid>
                <a:gridCol w="1670675"/>
                <a:gridCol w="1637732"/>
                <a:gridCol w="1934570"/>
                <a:gridCol w="1545609"/>
                <a:gridCol w="1745814"/>
              </a:tblGrid>
              <a:tr h="43434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低能量（功能衰弱）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【04】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脾經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高能量（功能亢進）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343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寒證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虛證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實證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熱證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  <a:tr h="10005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常犯同樣的</a:t>
                      </a:r>
                      <a:endParaRPr kumimoji="1" lang="en-US" altLang="zh-TW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錯誤！</a:t>
                      </a:r>
                    </a:p>
                  </a:txBody>
                  <a:tcPr marT="34290" marB="3429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記憶力差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思緒昏沉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ea"/>
                          <a:ea typeface="+mn-ea"/>
                        </a:rPr>
                        <a:t>記憶力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ea"/>
                          <a:ea typeface="+mn-ea"/>
                        </a:rPr>
                        <a:t>思緒動念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記憶力強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思緒清楚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記恨</a:t>
                      </a:r>
                      <a:r>
                        <a:rPr kumimoji="1" lang="en-US" altLang="zh-TW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記仇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思緒糾結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762000" y="844395"/>
            <a:ext cx="7620000" cy="18081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lIns="68379" tIns="34289" rIns="6837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TW" sz="900" b="1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800000"/>
                </a:solidFill>
                <a:latin typeface="+mn-ea"/>
                <a:ea typeface="+mn-ea"/>
              </a:rPr>
              <a:t>脾經</a:t>
            </a:r>
            <a:r>
              <a:rPr lang="zh-TW" altLang="en-US" sz="2400" b="1" dirty="0">
                <a:solidFill>
                  <a:srgbClr val="800000"/>
                </a:solidFill>
                <a:latin typeface="+mn-ea"/>
                <a:ea typeface="+mn-ea"/>
              </a:rPr>
              <a:t>太過</a:t>
            </a:r>
            <a:r>
              <a:rPr lang="zh-TW" alt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亢進</a:t>
            </a:r>
            <a:r>
              <a:rPr lang="en-US" altLang="zh-TW" sz="2400" b="1" dirty="0">
                <a:solidFill>
                  <a:srgbClr val="800000"/>
                </a:solidFill>
                <a:latin typeface="+mn-ea"/>
                <a:ea typeface="+mn-ea"/>
              </a:rPr>
              <a:t>~</a:t>
            </a:r>
            <a:r>
              <a:rPr lang="zh-TW" altLang="en-US" sz="2400" b="1" dirty="0">
                <a:solidFill>
                  <a:srgbClr val="800000"/>
                </a:solidFill>
                <a:latin typeface="+mn-ea"/>
                <a:ea typeface="+mn-ea"/>
              </a:rPr>
              <a:t>表現為</a:t>
            </a:r>
            <a:endParaRPr lang="en-US" altLang="zh-TW" sz="2400" b="1" dirty="0">
              <a:solidFill>
                <a:srgbClr val="80000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800000"/>
                </a:solidFill>
                <a:latin typeface="+mn-ea"/>
                <a:ea typeface="+mn-ea"/>
              </a:rPr>
              <a:t>「</a:t>
            </a:r>
            <a:r>
              <a:rPr lang="zh-TW" altLang="en-US" sz="24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思緒糾結、記恨、記仇！</a:t>
            </a:r>
            <a:r>
              <a:rPr lang="zh-TW" altLang="en-US" sz="2400" b="1" dirty="0" smtClean="0">
                <a:solidFill>
                  <a:srgbClr val="800000"/>
                </a:solidFill>
                <a:latin typeface="+mn-ea"/>
                <a:ea typeface="+mn-ea"/>
              </a:rPr>
              <a:t>」</a:t>
            </a:r>
            <a:endParaRPr lang="en-US" altLang="zh-TW" sz="2400" b="1" dirty="0">
              <a:solidFill>
                <a:srgbClr val="80000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latin typeface="+mn-ea"/>
                <a:ea typeface="+mn-ea"/>
              </a:rPr>
              <a:t>脾經過</a:t>
            </a:r>
            <a:r>
              <a:rPr lang="zh-TW" altLang="en-US" sz="2400" b="1" dirty="0">
                <a:solidFill>
                  <a:srgbClr val="002060"/>
                </a:solidFill>
                <a:latin typeface="+mn-ea"/>
                <a:ea typeface="+mn-ea"/>
              </a:rPr>
              <a:t>於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衰弱</a:t>
            </a:r>
            <a:r>
              <a:rPr lang="en-US" altLang="zh-TW" sz="2400" b="1" dirty="0">
                <a:solidFill>
                  <a:srgbClr val="002060"/>
                </a:solidFill>
                <a:latin typeface="+mn-ea"/>
                <a:ea typeface="+mn-ea"/>
              </a:rPr>
              <a:t>~</a:t>
            </a:r>
            <a:r>
              <a:rPr lang="zh-TW" altLang="en-US" sz="2400" b="1" dirty="0">
                <a:solidFill>
                  <a:srgbClr val="002060"/>
                </a:solidFill>
                <a:latin typeface="+mn-ea"/>
                <a:ea typeface="+mn-ea"/>
              </a:rPr>
              <a:t>表現為</a:t>
            </a:r>
            <a:endParaRPr lang="en-US" altLang="zh-TW" sz="2400" b="1" dirty="0">
              <a:solidFill>
                <a:srgbClr val="00206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latin typeface="+mn-ea"/>
                <a:ea typeface="+mn-ea"/>
              </a:rPr>
              <a:t>「</a:t>
            </a:r>
            <a:r>
              <a:rPr lang="zh-TW" alt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思緒昏沉、記憶力差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；</a:t>
            </a:r>
            <a:r>
              <a:rPr lang="zh-TW" alt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不會記取經驗</a:t>
            </a:r>
            <a:r>
              <a:rPr lang="zh-TW" alt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教訓</a:t>
            </a:r>
            <a:r>
              <a:rPr lang="zh-TW" altLang="en-US" sz="2400" b="1" dirty="0" smtClean="0">
                <a:solidFill>
                  <a:srgbClr val="002060"/>
                </a:solidFill>
                <a:latin typeface="+mn-ea"/>
                <a:ea typeface="+mn-ea"/>
              </a:rPr>
              <a:t>」</a:t>
            </a:r>
            <a:endParaRPr lang="zh-TW" altLang="en-US" sz="2400" b="1" dirty="0">
              <a:solidFill>
                <a:srgbClr val="00206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8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chemeClr val="bg1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379" tIns="34289" rIns="68379" bIns="3428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3522" eaLnBrk="1" hangingPunct="1">
              <a:defRPr/>
            </a:pPr>
            <a:r>
              <a:rPr lang="en-US" altLang="zh-TW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04-【</a:t>
            </a:r>
            <a:r>
              <a:rPr lang="zh-TW" altLang="en-US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足</a:t>
            </a:r>
            <a:r>
              <a:rPr lang="zh-TW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太陰脾</a:t>
            </a:r>
            <a:r>
              <a:rPr lang="zh-TW" altLang="en-US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經</a:t>
            </a:r>
            <a:r>
              <a:rPr lang="en-US" altLang="zh-TW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身</a:t>
            </a:r>
            <a:r>
              <a:rPr lang="zh-TW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心靈能量分析</a:t>
            </a:r>
          </a:p>
        </p:txBody>
      </p:sp>
      <p:sp>
        <p:nvSpPr>
          <p:cNvPr id="8" name="Text Box 80"/>
          <p:cNvSpPr txBox="1">
            <a:spLocks noChangeArrowheads="1"/>
          </p:cNvSpPr>
          <p:nvPr/>
        </p:nvSpPr>
        <p:spPr bwMode="auto">
          <a:xfrm>
            <a:off x="7708006" y="4936507"/>
            <a:ext cx="1435994" cy="2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379" tIns="34289" rIns="6837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83522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263967458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1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110397"/>
              </p:ext>
            </p:extLst>
          </p:nvPr>
        </p:nvGraphicFramePr>
        <p:xfrm>
          <a:off x="304839" y="3029065"/>
          <a:ext cx="8534400" cy="1869206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tblPr>
              <a:tblGrid>
                <a:gridCol w="1670675"/>
                <a:gridCol w="1637732"/>
                <a:gridCol w="1934570"/>
                <a:gridCol w="1545609"/>
                <a:gridCol w="1745814"/>
              </a:tblGrid>
              <a:tr h="43434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低能量（功能衰弱）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【08】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腎經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高能量（功能亢進）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343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寒證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虛證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實證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熱證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  <a:tr h="10005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怕失敗</a:t>
                      </a:r>
                      <a:r>
                        <a:rPr kumimoji="1" lang="en-US" altLang="zh-TW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被拒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易頹廢</a:t>
                      </a:r>
                      <a:r>
                        <a:rPr kumimoji="1" lang="en-US" altLang="zh-TW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放棄</a:t>
                      </a:r>
                    </a:p>
                  </a:txBody>
                  <a:tcPr marT="34290" marB="3429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意志力薄弱</a:t>
                      </a:r>
                      <a:endParaRPr kumimoji="1" lang="zh-TW" altLang="en-US" sz="20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ea"/>
                          <a:ea typeface="+mn-ea"/>
                        </a:rPr>
                        <a:t>意志力</a:t>
                      </a:r>
                      <a:endParaRPr kumimoji="1" lang="en-US" altLang="zh-TW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意志力堅強</a:t>
                      </a:r>
                      <a:endParaRPr kumimoji="1" lang="zh-TW" altLang="en-US" sz="20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固執己見！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不納他人意見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762000" y="844395"/>
            <a:ext cx="7620000" cy="18081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lIns="68379" tIns="34289" rIns="6837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TW" sz="900" b="1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800000"/>
                </a:solidFill>
                <a:latin typeface="+mn-ea"/>
                <a:ea typeface="+mn-ea"/>
              </a:rPr>
              <a:t>腎經</a:t>
            </a:r>
            <a:r>
              <a:rPr lang="zh-TW" altLang="en-US" sz="2400" b="1" dirty="0">
                <a:solidFill>
                  <a:srgbClr val="800000"/>
                </a:solidFill>
                <a:latin typeface="+mn-ea"/>
                <a:ea typeface="+mn-ea"/>
              </a:rPr>
              <a:t>太過</a:t>
            </a:r>
            <a:r>
              <a:rPr lang="zh-TW" alt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亢進</a:t>
            </a:r>
            <a:r>
              <a:rPr lang="en-US" altLang="zh-TW" sz="2400" b="1" dirty="0">
                <a:solidFill>
                  <a:srgbClr val="800000"/>
                </a:solidFill>
                <a:latin typeface="+mn-ea"/>
                <a:ea typeface="+mn-ea"/>
              </a:rPr>
              <a:t>~</a:t>
            </a:r>
            <a:r>
              <a:rPr lang="zh-TW" altLang="en-US" sz="2400" b="1" dirty="0">
                <a:solidFill>
                  <a:srgbClr val="800000"/>
                </a:solidFill>
                <a:latin typeface="+mn-ea"/>
                <a:ea typeface="+mn-ea"/>
              </a:rPr>
              <a:t>表現為</a:t>
            </a:r>
            <a:endParaRPr lang="en-US" altLang="zh-TW" sz="2400" b="1" dirty="0">
              <a:solidFill>
                <a:srgbClr val="80000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800000"/>
                </a:solidFill>
                <a:latin typeface="+mn-ea"/>
                <a:ea typeface="+mn-ea"/>
              </a:rPr>
              <a:t>「</a:t>
            </a:r>
            <a:r>
              <a:rPr lang="zh-TW" altLang="en-US" sz="24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固執己見！不易採納他人意見！</a:t>
            </a:r>
            <a:r>
              <a:rPr lang="zh-TW" altLang="en-US" sz="2400" b="1" dirty="0" smtClean="0">
                <a:solidFill>
                  <a:srgbClr val="800000"/>
                </a:solidFill>
                <a:latin typeface="+mn-ea"/>
                <a:ea typeface="+mn-ea"/>
              </a:rPr>
              <a:t>」</a:t>
            </a:r>
            <a:endParaRPr lang="en-US" altLang="zh-TW" sz="2400" b="1" dirty="0">
              <a:solidFill>
                <a:srgbClr val="80000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latin typeface="+mn-ea"/>
                <a:ea typeface="+mn-ea"/>
              </a:rPr>
              <a:t>腎經過</a:t>
            </a:r>
            <a:r>
              <a:rPr lang="zh-TW" altLang="en-US" sz="2400" b="1" dirty="0">
                <a:solidFill>
                  <a:srgbClr val="002060"/>
                </a:solidFill>
                <a:latin typeface="+mn-ea"/>
                <a:ea typeface="+mn-ea"/>
              </a:rPr>
              <a:t>於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衰弱</a:t>
            </a:r>
            <a:r>
              <a:rPr lang="en-US" altLang="zh-TW" sz="2400" b="1" dirty="0">
                <a:solidFill>
                  <a:srgbClr val="002060"/>
                </a:solidFill>
                <a:latin typeface="+mn-ea"/>
                <a:ea typeface="+mn-ea"/>
              </a:rPr>
              <a:t>~</a:t>
            </a:r>
            <a:r>
              <a:rPr lang="zh-TW" altLang="en-US" sz="2400" b="1" dirty="0">
                <a:solidFill>
                  <a:srgbClr val="002060"/>
                </a:solidFill>
                <a:latin typeface="+mn-ea"/>
                <a:ea typeface="+mn-ea"/>
              </a:rPr>
              <a:t>表現為</a:t>
            </a:r>
            <a:endParaRPr lang="en-US" altLang="zh-TW" sz="2400" b="1" dirty="0">
              <a:solidFill>
                <a:srgbClr val="00206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latin typeface="+mn-ea"/>
                <a:ea typeface="+mn-ea"/>
              </a:rPr>
              <a:t>「</a:t>
            </a:r>
            <a:r>
              <a:rPr lang="zh-TW" alt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害怕失敗、被人拒絕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；</a:t>
            </a:r>
            <a:r>
              <a:rPr lang="zh-TW" alt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容易頹廢放棄</a:t>
            </a:r>
            <a:r>
              <a:rPr lang="zh-TW" altLang="en-US" sz="2400" b="1" dirty="0" smtClean="0">
                <a:solidFill>
                  <a:srgbClr val="002060"/>
                </a:solidFill>
                <a:latin typeface="+mn-ea"/>
                <a:ea typeface="+mn-ea"/>
              </a:rPr>
              <a:t>」</a:t>
            </a:r>
            <a:endParaRPr lang="zh-TW" altLang="en-US" sz="2400" b="1" dirty="0">
              <a:solidFill>
                <a:srgbClr val="00206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8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chemeClr val="bg1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379" tIns="34289" rIns="68379" bIns="3428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3522" eaLnBrk="1" hangingPunct="1">
              <a:defRPr/>
            </a:pPr>
            <a:r>
              <a:rPr lang="en-US" altLang="zh-TW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08-【</a:t>
            </a:r>
            <a:r>
              <a:rPr lang="zh-TW" altLang="en-US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足</a:t>
            </a:r>
            <a:r>
              <a:rPr lang="zh-TW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少陰腎</a:t>
            </a:r>
            <a:r>
              <a:rPr lang="zh-TW" altLang="en-US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經</a:t>
            </a:r>
            <a:r>
              <a:rPr lang="en-US" altLang="zh-TW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身</a:t>
            </a:r>
            <a:r>
              <a:rPr lang="zh-TW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心靈能量分析</a:t>
            </a:r>
          </a:p>
        </p:txBody>
      </p:sp>
      <p:sp>
        <p:nvSpPr>
          <p:cNvPr id="8" name="Text Box 80"/>
          <p:cNvSpPr txBox="1">
            <a:spLocks noChangeArrowheads="1"/>
          </p:cNvSpPr>
          <p:nvPr/>
        </p:nvSpPr>
        <p:spPr bwMode="auto">
          <a:xfrm>
            <a:off x="7708006" y="4936507"/>
            <a:ext cx="1435994" cy="2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379" tIns="34289" rIns="6837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83522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72025479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1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80973"/>
              </p:ext>
            </p:extLst>
          </p:nvPr>
        </p:nvGraphicFramePr>
        <p:xfrm>
          <a:off x="304839" y="3029065"/>
          <a:ext cx="8534400" cy="1869206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tblPr>
              <a:tblGrid>
                <a:gridCol w="1670675"/>
                <a:gridCol w="1637732"/>
                <a:gridCol w="1934570"/>
                <a:gridCol w="1545609"/>
                <a:gridCol w="1745814"/>
              </a:tblGrid>
              <a:tr h="43434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低能量（功能衰弱）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【12】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肝經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高能量（功能亢進）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343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寒證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虛證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實證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熱證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  <a:tr h="10005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不負責任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不懂謀略</a:t>
                      </a:r>
                    </a:p>
                  </a:txBody>
                  <a:tcPr marT="34290" marB="3429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責任感差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謀略能力差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ea"/>
                          <a:ea typeface="+mn-ea"/>
                        </a:rPr>
                        <a:t>責任感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ea"/>
                          <a:ea typeface="+mn-ea"/>
                        </a:rPr>
                        <a:t>謀略能力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責任感強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謀略能力強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急躁易怒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容易疲倦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762000" y="844395"/>
            <a:ext cx="7620000" cy="18081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lIns="68379" tIns="34289" rIns="6837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TW" sz="900" b="1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800000"/>
                </a:solidFill>
                <a:latin typeface="+mn-ea"/>
                <a:ea typeface="+mn-ea"/>
              </a:rPr>
              <a:t>肝經</a:t>
            </a:r>
            <a:r>
              <a:rPr lang="zh-TW" altLang="en-US" sz="2400" b="1" dirty="0">
                <a:solidFill>
                  <a:srgbClr val="800000"/>
                </a:solidFill>
                <a:latin typeface="+mn-ea"/>
                <a:ea typeface="+mn-ea"/>
              </a:rPr>
              <a:t>太過</a:t>
            </a:r>
            <a:r>
              <a:rPr lang="zh-TW" alt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亢進</a:t>
            </a:r>
            <a:r>
              <a:rPr lang="en-US" altLang="zh-TW" sz="2400" b="1" dirty="0">
                <a:solidFill>
                  <a:srgbClr val="800000"/>
                </a:solidFill>
                <a:latin typeface="+mn-ea"/>
                <a:ea typeface="+mn-ea"/>
              </a:rPr>
              <a:t>~</a:t>
            </a:r>
            <a:r>
              <a:rPr lang="zh-TW" altLang="en-US" sz="2400" b="1" dirty="0">
                <a:solidFill>
                  <a:srgbClr val="800000"/>
                </a:solidFill>
                <a:latin typeface="+mn-ea"/>
                <a:ea typeface="+mn-ea"/>
              </a:rPr>
              <a:t>表現為</a:t>
            </a:r>
            <a:endParaRPr lang="en-US" altLang="zh-TW" sz="2400" b="1" dirty="0">
              <a:solidFill>
                <a:srgbClr val="80000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800000"/>
                </a:solidFill>
                <a:latin typeface="+mn-ea"/>
                <a:ea typeface="+mn-ea"/>
              </a:rPr>
              <a:t>「</a:t>
            </a:r>
            <a:r>
              <a:rPr lang="zh-TW" altLang="en-US" sz="24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肝火旺盛！急躁易怒</a:t>
            </a:r>
            <a:r>
              <a:rPr lang="zh-TW" alt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；</a:t>
            </a:r>
            <a:r>
              <a:rPr lang="zh-TW" altLang="en-US" sz="24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想太多；容易疲倦</a:t>
            </a:r>
            <a:r>
              <a:rPr lang="zh-TW" altLang="en-US" sz="2400" b="1" dirty="0" smtClean="0">
                <a:solidFill>
                  <a:srgbClr val="800000"/>
                </a:solidFill>
                <a:latin typeface="+mn-ea"/>
                <a:ea typeface="+mn-ea"/>
              </a:rPr>
              <a:t>」</a:t>
            </a:r>
            <a:endParaRPr lang="en-US" altLang="zh-TW" sz="2400" b="1" dirty="0">
              <a:solidFill>
                <a:srgbClr val="80000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latin typeface="+mn-ea"/>
                <a:ea typeface="+mn-ea"/>
              </a:rPr>
              <a:t>肝經過</a:t>
            </a:r>
            <a:r>
              <a:rPr lang="zh-TW" altLang="en-US" sz="2400" b="1" dirty="0">
                <a:solidFill>
                  <a:srgbClr val="002060"/>
                </a:solidFill>
                <a:latin typeface="+mn-ea"/>
                <a:ea typeface="+mn-ea"/>
              </a:rPr>
              <a:t>於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衰弱</a:t>
            </a:r>
            <a:r>
              <a:rPr lang="en-US" altLang="zh-TW" sz="2400" b="1" dirty="0">
                <a:solidFill>
                  <a:srgbClr val="002060"/>
                </a:solidFill>
                <a:latin typeface="+mn-ea"/>
                <a:ea typeface="+mn-ea"/>
              </a:rPr>
              <a:t>~</a:t>
            </a:r>
            <a:r>
              <a:rPr lang="zh-TW" altLang="en-US" sz="2400" b="1" dirty="0">
                <a:solidFill>
                  <a:srgbClr val="002060"/>
                </a:solidFill>
                <a:latin typeface="+mn-ea"/>
                <a:ea typeface="+mn-ea"/>
              </a:rPr>
              <a:t>表現為</a:t>
            </a:r>
            <a:endParaRPr lang="en-US" altLang="zh-TW" sz="2400" b="1" dirty="0">
              <a:solidFill>
                <a:srgbClr val="00206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latin typeface="+mn-ea"/>
                <a:ea typeface="+mn-ea"/>
              </a:rPr>
              <a:t>「</a:t>
            </a:r>
            <a:r>
              <a:rPr lang="zh-TW" alt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不負責任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；</a:t>
            </a:r>
            <a:r>
              <a:rPr lang="zh-TW" alt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不懂謀略規劃</a:t>
            </a:r>
            <a:r>
              <a:rPr lang="zh-TW" altLang="en-US" sz="2400" b="1" dirty="0" smtClean="0">
                <a:solidFill>
                  <a:srgbClr val="002060"/>
                </a:solidFill>
                <a:latin typeface="+mn-ea"/>
                <a:ea typeface="+mn-ea"/>
              </a:rPr>
              <a:t>」</a:t>
            </a:r>
            <a:endParaRPr lang="zh-TW" altLang="en-US" sz="2400" b="1" dirty="0">
              <a:solidFill>
                <a:srgbClr val="002060"/>
              </a:solidFill>
              <a:latin typeface="+mn-ea"/>
              <a:ea typeface="+mn-ea"/>
            </a:endParaRPr>
          </a:p>
          <a:p>
            <a:pPr algn="ctr" defTabSz="683522" eaLnBrk="1" fontAlgn="ctr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8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chemeClr val="bg1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379" tIns="34289" rIns="68379" bIns="3428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83522" eaLnBrk="1" hangingPunct="1">
              <a:defRPr/>
            </a:pPr>
            <a:r>
              <a:rPr lang="en-US" altLang="zh-TW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12-【</a:t>
            </a:r>
            <a:r>
              <a:rPr lang="zh-TW" altLang="en-US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足厥陰肝經</a:t>
            </a:r>
            <a:r>
              <a:rPr lang="en-US" altLang="zh-TW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身</a:t>
            </a:r>
            <a:r>
              <a:rPr lang="zh-TW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心靈能量分析</a:t>
            </a:r>
          </a:p>
        </p:txBody>
      </p:sp>
      <p:sp>
        <p:nvSpPr>
          <p:cNvPr id="8" name="Text Box 80"/>
          <p:cNvSpPr txBox="1">
            <a:spLocks noChangeArrowheads="1"/>
          </p:cNvSpPr>
          <p:nvPr/>
        </p:nvSpPr>
        <p:spPr bwMode="auto">
          <a:xfrm>
            <a:off x="7708006" y="4936507"/>
            <a:ext cx="1435994" cy="2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379" tIns="34289" rIns="68379" bIns="342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83522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67826954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左大括弧 1"/>
          <p:cNvSpPr/>
          <p:nvPr/>
        </p:nvSpPr>
        <p:spPr>
          <a:xfrm>
            <a:off x="2313370" y="1031500"/>
            <a:ext cx="260798" cy="3834685"/>
          </a:xfrm>
          <a:prstGeom prst="leftBrace">
            <a:avLst>
              <a:gd name="adj1" fmla="val 162964"/>
              <a:gd name="adj2" fmla="val 49495"/>
            </a:avLst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5532" tIns="32876" rIns="65532" bIns="32876" rtlCol="0" anchor="ctr"/>
          <a:lstStyle/>
          <a:p>
            <a:pPr algn="ctr" defTabSz="678065"/>
            <a:endParaRPr lang="zh-TW" altLang="en-US" sz="140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14" y="692508"/>
            <a:ext cx="1065456" cy="15403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14" y="3701421"/>
            <a:ext cx="1065456" cy="13355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t="12270" r="6018"/>
          <a:stretch/>
        </p:blipFill>
        <p:spPr bwMode="auto">
          <a:xfrm>
            <a:off x="2682014" y="2232896"/>
            <a:ext cx="1065456" cy="143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65433"/>
            <a:ext cx="4392386" cy="149058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083" y="2301026"/>
            <a:ext cx="1197514" cy="1114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4013735" y="857464"/>
            <a:ext cx="347788" cy="1233957"/>
          </a:xfrm>
          <a:prstGeom prst="rect">
            <a:avLst/>
          </a:prstGeom>
          <a:solidFill>
            <a:srgbClr val="FFCC99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eaVert" wrap="square" lIns="65532" tIns="32876" rIns="65532" bIns="32876" rtlCol="0">
            <a:spAutoFit/>
          </a:bodyPr>
          <a:lstStyle/>
          <a:p>
            <a:pPr algn="ctr" defTabSz="678065"/>
            <a:r>
              <a:rPr lang="zh-TW" altLang="en-US" sz="1400" b="1" dirty="0">
                <a:solidFill>
                  <a:srgbClr val="0000CC"/>
                </a:solidFill>
                <a:latin typeface="Verdana"/>
              </a:rPr>
              <a:t>足太陰脾經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013735" y="2331802"/>
            <a:ext cx="347788" cy="1233957"/>
          </a:xfrm>
          <a:prstGeom prst="rect">
            <a:avLst/>
          </a:prstGeom>
          <a:solidFill>
            <a:srgbClr val="FFCC99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eaVert" wrap="square" lIns="65532" tIns="32876" rIns="65532" bIns="32876" rtlCol="0">
            <a:spAutoFit/>
          </a:bodyPr>
          <a:lstStyle/>
          <a:p>
            <a:pPr algn="ctr" defTabSz="678065"/>
            <a:r>
              <a:rPr lang="zh-TW" altLang="en-US" sz="1400" b="1" dirty="0">
                <a:solidFill>
                  <a:srgbClr val="0000CC"/>
                </a:solidFill>
                <a:latin typeface="Verdana"/>
              </a:rPr>
              <a:t>足厥陰肝經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013735" y="3754080"/>
            <a:ext cx="347788" cy="1233957"/>
          </a:xfrm>
          <a:prstGeom prst="rect">
            <a:avLst/>
          </a:prstGeom>
          <a:solidFill>
            <a:srgbClr val="FFCC99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eaVert" wrap="square" lIns="65532" tIns="32876" rIns="65532" bIns="32876" rtlCol="0">
            <a:spAutoFit/>
          </a:bodyPr>
          <a:lstStyle/>
          <a:p>
            <a:pPr algn="ctr" defTabSz="678065"/>
            <a:r>
              <a:rPr lang="zh-TW" altLang="en-US" sz="1400" b="1" dirty="0">
                <a:solidFill>
                  <a:srgbClr val="0000CC"/>
                </a:solidFill>
                <a:latin typeface="Verdana"/>
              </a:rPr>
              <a:t>足少陰腎經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1" y="72"/>
            <a:ext cx="9144000" cy="70019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lIns="65475" tIns="32876" rIns="65475" bIns="32876">
            <a:spAutoFit/>
          </a:bodyPr>
          <a:lstStyle/>
          <a:p>
            <a:pPr algn="ctr" defTabSz="678065">
              <a:defRPr/>
            </a:pPr>
            <a:r>
              <a:rPr lang="en-US" altLang="zh-TW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【</a:t>
            </a:r>
            <a:r>
              <a:rPr lang="zh-TW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足三陰經絡</a:t>
            </a:r>
            <a:r>
              <a:rPr lang="en-US" altLang="zh-TW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】=</a:t>
            </a:r>
            <a:r>
              <a:rPr lang="zh-TW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想法</a:t>
            </a:r>
            <a:r>
              <a:rPr lang="en-US" altLang="zh-TW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zh-TW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目標</a:t>
            </a:r>
            <a:r>
              <a:rPr lang="en-US" altLang="zh-TW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zh-TW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策略</a:t>
            </a:r>
            <a:endParaRPr lang="en-US" altLang="zh-TW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42900" y="1269773"/>
            <a:ext cx="2038082" cy="281838"/>
          </a:xfrm>
          <a:prstGeom prst="rect">
            <a:avLst/>
          </a:prstGeom>
          <a:solidFill>
            <a:srgbClr val="CCFF66"/>
          </a:solidFill>
          <a:ln>
            <a:solidFill>
              <a:srgbClr val="F4FCE5">
                <a:lumMod val="25000"/>
              </a:srgb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65532" tIns="32876" rIns="65532" bIns="32876" rtlCol="0">
            <a:spAutoFit/>
          </a:bodyPr>
          <a:lstStyle/>
          <a:p>
            <a:pPr algn="ctr" defTabSz="678065">
              <a:defRPr/>
            </a:pPr>
            <a:r>
              <a:rPr lang="zh-TW" altLang="en-US" sz="1400" b="1" kern="0" dirty="0">
                <a:solidFill>
                  <a:srgbClr val="6600CC"/>
                </a:solidFill>
                <a:latin typeface="+mn-ea"/>
              </a:rPr>
              <a:t>古印度醫學</a:t>
            </a:r>
            <a:r>
              <a:rPr lang="en-US" altLang="zh-TW" sz="1400" b="1" kern="0" dirty="0">
                <a:solidFill>
                  <a:srgbClr val="6600CC"/>
                </a:solidFill>
                <a:latin typeface="+mn-ea"/>
              </a:rPr>
              <a:t>-</a:t>
            </a:r>
            <a:r>
              <a:rPr lang="zh-TW" altLang="en-US" sz="1400" b="1" kern="0" dirty="0">
                <a:solidFill>
                  <a:srgbClr val="6600CC"/>
                </a:solidFill>
                <a:latin typeface="+mn-ea"/>
              </a:rPr>
              <a:t>中脈七輪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242900" y="4310942"/>
            <a:ext cx="2038082" cy="497281"/>
          </a:xfrm>
          <a:prstGeom prst="rect">
            <a:avLst/>
          </a:prstGeom>
          <a:solidFill>
            <a:srgbClr val="CCFF66"/>
          </a:solidFill>
          <a:ln>
            <a:solidFill>
              <a:srgbClr val="F4FCE5">
                <a:lumMod val="25000"/>
              </a:srgb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65532" tIns="32876" rIns="65532" bIns="32876" rtlCol="0">
            <a:spAutoFit/>
          </a:bodyPr>
          <a:lstStyle/>
          <a:p>
            <a:pPr algn="ctr" defTabSz="678065"/>
            <a:r>
              <a:rPr lang="zh-TW" altLang="en-US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免疫</a:t>
            </a:r>
            <a:r>
              <a:rPr lang="en-US" altLang="zh-TW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  <a:r>
              <a:rPr lang="zh-TW" altLang="en-US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內分系系統</a:t>
            </a:r>
            <a:endParaRPr lang="en-US" altLang="zh-TW" sz="1400" b="1" u="sng" kern="0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 defTabSz="678065"/>
            <a:r>
              <a:rPr lang="zh-TW" altLang="en-US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生殖</a:t>
            </a:r>
            <a:r>
              <a:rPr lang="en-US" altLang="zh-TW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  <a:r>
              <a:rPr lang="zh-TW" altLang="en-US" sz="1400" b="1" u="sng" kern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泌尿系統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18" y="742170"/>
            <a:ext cx="2493935" cy="142750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93" y="2169767"/>
            <a:ext cx="2051532" cy="137767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5466" r="39833" b="5466"/>
          <a:stretch>
            <a:fillRect/>
          </a:stretch>
        </p:blipFill>
        <p:spPr bwMode="auto">
          <a:xfrm>
            <a:off x="177889" y="1557591"/>
            <a:ext cx="2135540" cy="278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14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905000" y="3028950"/>
            <a:ext cx="6096000" cy="74295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18" tIns="44358" rIns="88718" bIns="44358" anchor="ctr"/>
          <a:lstStyle/>
          <a:p>
            <a:pPr defTabSz="90936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6699"/>
              </a:solidFill>
              <a:sym typeface="Arial"/>
            </a:endParaRP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19812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18" tIns="44358" rIns="88718" bIns="44358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3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04</a:t>
            </a:r>
          </a:p>
          <a:p>
            <a:pPr algn="ctr" defTabSz="9093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脾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44958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18" tIns="44358" rIns="88718" bIns="44358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3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08</a:t>
            </a:r>
          </a:p>
          <a:p>
            <a:pPr algn="ctr" defTabSz="9093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腎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6781800" y="3143250"/>
            <a:ext cx="762000" cy="514350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18" tIns="44358" rIns="88718" bIns="44358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3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12</a:t>
            </a:r>
          </a:p>
          <a:p>
            <a:pPr algn="ctr" defTabSz="9093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0000"/>
                </a:solidFill>
                <a:latin typeface="新細明體" charset="-120"/>
                <a:sym typeface="Arial"/>
              </a:rPr>
              <a:t>肝</a:t>
            </a: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7397064" y="3000437"/>
            <a:ext cx="671611" cy="94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8718" tIns="44358" rIns="88718" bIns="4435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93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謀略力</a:t>
            </a:r>
          </a:p>
          <a:p>
            <a:pPr defTabSz="9093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責任感</a:t>
            </a:r>
          </a:p>
        </p:txBody>
      </p:sp>
      <p:sp>
        <p:nvSpPr>
          <p:cNvPr id="23591" name="AutoShape 39"/>
          <p:cNvSpPr>
            <a:spLocks noChangeArrowheads="1"/>
          </p:cNvSpPr>
          <p:nvPr/>
        </p:nvSpPr>
        <p:spPr bwMode="auto">
          <a:xfrm>
            <a:off x="8255214" y="3013109"/>
            <a:ext cx="800100" cy="442910"/>
          </a:xfrm>
          <a:prstGeom prst="wedgeRectCallout">
            <a:avLst>
              <a:gd name="adj1" fmla="val -79583"/>
              <a:gd name="adj2" fmla="val 33146"/>
            </a:avLst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lin ang="0" scaled="1"/>
          </a:gradFill>
          <a:ln w="9525">
            <a:solidFill>
              <a:srgbClr val="66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18" tIns="44358" rIns="88718" bIns="44358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360"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663300"/>
                </a:solidFill>
                <a:latin typeface="Arial" charset="0"/>
                <a:sym typeface="Arial"/>
              </a:rPr>
              <a:t>目標</a:t>
            </a:r>
          </a:p>
        </p:txBody>
      </p:sp>
      <p:sp>
        <p:nvSpPr>
          <p:cNvPr id="23597" name="AutoShape 45"/>
          <p:cNvSpPr>
            <a:spLocks noChangeArrowheads="1"/>
          </p:cNvSpPr>
          <p:nvPr/>
        </p:nvSpPr>
        <p:spPr bwMode="auto">
          <a:xfrm>
            <a:off x="386428" y="2971862"/>
            <a:ext cx="1290034" cy="742950"/>
          </a:xfrm>
          <a:prstGeom prst="cloudCallout">
            <a:avLst>
              <a:gd name="adj1" fmla="val 67648"/>
              <a:gd name="adj2" fmla="val -23296"/>
            </a:avLst>
          </a:prstGeom>
          <a:gradFill rotWithShape="1">
            <a:gsLst>
              <a:gs pos="0">
                <a:srgbClr val="FF9900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rgbClr val="CC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18" tIns="44358" rIns="88718" bIns="44358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3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000000"/>
                </a:solidFill>
                <a:sym typeface="Arial"/>
              </a:rPr>
              <a:t>想法</a:t>
            </a:r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2821056" y="2881141"/>
            <a:ext cx="671611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8718" tIns="44358" rIns="88718" bIns="4435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93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記憶力</a:t>
            </a:r>
          </a:p>
          <a:p>
            <a:pPr defTabSz="9093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經驗教訓</a:t>
            </a: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5250225" y="3013288"/>
            <a:ext cx="486945" cy="93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88718" tIns="44358" rIns="88718" bIns="4435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defTabSz="909360" fontAlgn="base">
              <a:spcBef>
                <a:spcPct val="50000"/>
              </a:spcBef>
              <a:spcAft>
                <a:spcPct val="0"/>
              </a:spcAft>
            </a:pPr>
            <a:r>
              <a:rPr kumimoji="0" lang="zh-TW" altLang="en-US" sz="2000" b="1" dirty="0">
                <a:solidFill>
                  <a:srgbClr val="003300"/>
                </a:solidFill>
                <a:latin typeface="Arial" charset="0"/>
                <a:ea typeface="標楷體" pitchFamily="65" charset="-120"/>
                <a:sym typeface="Arial"/>
              </a:rPr>
              <a:t>意志力</a:t>
            </a:r>
          </a:p>
        </p:txBody>
      </p:sp>
      <p:sp>
        <p:nvSpPr>
          <p:cNvPr id="58" name="AutoShape 45"/>
          <p:cNvSpPr>
            <a:spLocks noChangeArrowheads="1"/>
          </p:cNvSpPr>
          <p:nvPr/>
        </p:nvSpPr>
        <p:spPr bwMode="auto">
          <a:xfrm>
            <a:off x="5667530" y="4024025"/>
            <a:ext cx="1905000" cy="1035715"/>
          </a:xfrm>
          <a:prstGeom prst="cloudCallout">
            <a:avLst>
              <a:gd name="adj1" fmla="val 28203"/>
              <a:gd name="adj2" fmla="val -69296"/>
            </a:avLst>
          </a:prstGeom>
          <a:gradFill rotWithShape="1">
            <a:gsLst>
              <a:gs pos="0">
                <a:srgbClr val="FF9900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rgbClr val="CC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18" tIns="44358" rIns="88718" bIns="44358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3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有責任感</a:t>
            </a:r>
            <a:endParaRPr lang="en-US" altLang="zh-TW" sz="2000" b="1" u="sng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algn="ctr" defTabSz="9093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規劃謀略</a:t>
            </a:r>
          </a:p>
        </p:txBody>
      </p:sp>
      <p:sp>
        <p:nvSpPr>
          <p:cNvPr id="66" name="AutoShape 45"/>
          <p:cNvSpPr>
            <a:spLocks noChangeArrowheads="1"/>
          </p:cNvSpPr>
          <p:nvPr/>
        </p:nvSpPr>
        <p:spPr bwMode="auto">
          <a:xfrm>
            <a:off x="3327218" y="4000068"/>
            <a:ext cx="1905000" cy="1035715"/>
          </a:xfrm>
          <a:prstGeom prst="cloudCallout">
            <a:avLst>
              <a:gd name="adj1" fmla="val 28203"/>
              <a:gd name="adj2" fmla="val -69296"/>
            </a:avLst>
          </a:prstGeom>
          <a:gradFill rotWithShape="1">
            <a:gsLst>
              <a:gs pos="0">
                <a:srgbClr val="FF9900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rgbClr val="CC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18" tIns="44358" rIns="88718" bIns="44358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3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彼此相愛堅持到底</a:t>
            </a:r>
          </a:p>
        </p:txBody>
      </p:sp>
      <p:sp>
        <p:nvSpPr>
          <p:cNvPr id="67" name="AutoShape 45"/>
          <p:cNvSpPr>
            <a:spLocks noChangeArrowheads="1"/>
          </p:cNvSpPr>
          <p:nvPr/>
        </p:nvSpPr>
        <p:spPr bwMode="auto">
          <a:xfrm>
            <a:off x="539128" y="4000068"/>
            <a:ext cx="2270411" cy="1035715"/>
          </a:xfrm>
          <a:prstGeom prst="cloudCallout">
            <a:avLst>
              <a:gd name="adj1" fmla="val 28203"/>
              <a:gd name="adj2" fmla="val -69296"/>
            </a:avLst>
          </a:prstGeom>
          <a:gradFill rotWithShape="1">
            <a:gsLst>
              <a:gs pos="0">
                <a:srgbClr val="FF9900"/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rgbClr val="CC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18" tIns="44358" rIns="88718" bIns="44358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algn="ctr" defTabSz="9093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複製成功者</a:t>
            </a:r>
            <a:r>
              <a:rPr lang="en-US" altLang="zh-TW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&amp;</a:t>
            </a:r>
          </a:p>
          <a:p>
            <a:pPr algn="ctr" defTabSz="9093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高維度經驗</a:t>
            </a:r>
          </a:p>
        </p:txBody>
      </p:sp>
      <p:sp>
        <p:nvSpPr>
          <p:cNvPr id="31" name="文字方塊 30"/>
          <p:cNvSpPr txBox="1">
            <a:spLocks noChangeArrowheads="1"/>
          </p:cNvSpPr>
          <p:nvPr/>
        </p:nvSpPr>
        <p:spPr bwMode="auto">
          <a:xfrm>
            <a:off x="625932" y="1173664"/>
            <a:ext cx="7924800" cy="646256"/>
          </a:xfrm>
          <a:prstGeom prst="rect">
            <a:avLst/>
          </a:prstGeom>
          <a:solidFill>
            <a:srgbClr val="FFCCFF"/>
          </a:solidFill>
          <a:ln w="9525">
            <a:solidFill>
              <a:srgbClr val="7030A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lIns="88704" tIns="44351" rIns="88704" bIns="4435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9091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《</a:t>
            </a:r>
            <a:r>
              <a:rPr lang="zh-TW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想法</a:t>
            </a:r>
            <a:r>
              <a:rPr lang="en-US" altLang="zh-TW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》</a:t>
            </a:r>
            <a:r>
              <a:rPr lang="en-US" altLang="zh-TW" sz="3600" b="1" dirty="0">
                <a:solidFill>
                  <a:srgbClr val="0000CC"/>
                </a:solidFill>
                <a:latin typeface="+mn-ea"/>
                <a:ea typeface="+mn-ea"/>
                <a:sym typeface="Arial"/>
              </a:rPr>
              <a:t>=【</a:t>
            </a:r>
            <a:r>
              <a:rPr lang="en-US" altLang="zh-TW" sz="36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04-08-12</a:t>
            </a:r>
            <a:r>
              <a:rPr lang="en-US" altLang="zh-TW" sz="3600" b="1" dirty="0">
                <a:solidFill>
                  <a:srgbClr val="0000CC"/>
                </a:solidFill>
                <a:latin typeface="+mn-ea"/>
                <a:ea typeface="+mn-ea"/>
                <a:sym typeface="Arial"/>
              </a:rPr>
              <a:t>】</a:t>
            </a:r>
            <a:r>
              <a:rPr lang="zh-TW" altLang="en-US" sz="3600" b="1" dirty="0">
                <a:solidFill>
                  <a:srgbClr val="0000CC"/>
                </a:solidFill>
                <a:latin typeface="+mn-ea"/>
                <a:ea typeface="+mn-ea"/>
                <a:sym typeface="Arial"/>
              </a:rPr>
              <a:t>目標</a:t>
            </a:r>
            <a:r>
              <a:rPr lang="en-US" altLang="zh-TW" sz="3600" b="1" dirty="0">
                <a:solidFill>
                  <a:srgbClr val="0000CC"/>
                </a:solidFill>
                <a:latin typeface="+mn-ea"/>
                <a:ea typeface="+mn-ea"/>
                <a:sym typeface="Arial"/>
              </a:rPr>
              <a:t>.</a:t>
            </a:r>
            <a:r>
              <a:rPr lang="zh-TW" altLang="en-US" sz="3600" b="1" dirty="0">
                <a:solidFill>
                  <a:srgbClr val="0000CC"/>
                </a:solidFill>
                <a:latin typeface="+mn-ea"/>
                <a:ea typeface="+mn-ea"/>
                <a:sym typeface="Arial"/>
              </a:rPr>
              <a:t>方向</a:t>
            </a:r>
            <a:r>
              <a:rPr lang="en-US" altLang="zh-TW" sz="3600" b="1" dirty="0">
                <a:solidFill>
                  <a:srgbClr val="0000CC"/>
                </a:solidFill>
                <a:latin typeface="+mn-ea"/>
                <a:ea typeface="+mn-ea"/>
                <a:sym typeface="Arial"/>
              </a:rPr>
              <a:t>.</a:t>
            </a:r>
            <a:r>
              <a:rPr lang="zh-TW" altLang="en-US" sz="3600" b="1" dirty="0">
                <a:solidFill>
                  <a:srgbClr val="0000CC"/>
                </a:solidFill>
                <a:latin typeface="+mn-ea"/>
                <a:ea typeface="+mn-ea"/>
                <a:sym typeface="Arial"/>
              </a:rPr>
              <a:t>策略 </a:t>
            </a:r>
          </a:p>
        </p:txBody>
      </p:sp>
      <p:sp>
        <p:nvSpPr>
          <p:cNvPr id="32" name="文字方塊 31"/>
          <p:cNvSpPr txBox="1">
            <a:spLocks noChangeArrowheads="1"/>
          </p:cNvSpPr>
          <p:nvPr/>
        </p:nvSpPr>
        <p:spPr bwMode="auto">
          <a:xfrm>
            <a:off x="2226132" y="1995700"/>
            <a:ext cx="4724400" cy="646331"/>
          </a:xfrm>
          <a:prstGeom prst="rect">
            <a:avLst/>
          </a:prstGeom>
          <a:solidFill>
            <a:srgbClr val="FFCC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wrap="square" lIns="88704" tIns="44351" rIns="88704" bIns="4435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9091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《</a:t>
            </a:r>
            <a:r>
              <a:rPr lang="zh-TW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想法</a:t>
            </a:r>
            <a:r>
              <a:rPr lang="en-US" altLang="zh-TW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》</a:t>
            </a:r>
            <a:r>
              <a:rPr lang="zh-TW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決定一切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61" y="61"/>
            <a:ext cx="9144000" cy="743126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17" tIns="44109" rIns="88217" bIns="4410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033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《</a:t>
            </a:r>
            <a:r>
              <a:rPr kumimoji="0" lang="zh-TW" altLang="en-US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想法</a:t>
            </a:r>
            <a:r>
              <a:rPr kumimoji="0"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》=【</a:t>
            </a:r>
            <a:r>
              <a:rPr kumimoji="0" lang="zh-TW" altLang="en-US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足三陰</a:t>
            </a:r>
            <a:r>
              <a:rPr kumimoji="0"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</a:p>
        </p:txBody>
      </p:sp>
      <p:sp>
        <p:nvSpPr>
          <p:cNvPr id="19" name="Text Box 80"/>
          <p:cNvSpPr txBox="1">
            <a:spLocks noChangeArrowheads="1"/>
          </p:cNvSpPr>
          <p:nvPr/>
        </p:nvSpPr>
        <p:spPr bwMode="auto">
          <a:xfrm>
            <a:off x="7708007" y="4936612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829" tIns="33261" rIns="65829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99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250450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6" grpId="0" animBg="1"/>
      <p:bldP spid="67" grpId="0" animBg="1"/>
      <p:bldP spid="31" grpId="0" animBg="1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dmin\Desktop\2019-說話的力量\S__258408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24" y="123540"/>
            <a:ext cx="6883717" cy="49177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76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5143500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90" b="93993" l="39125" r="61175">
                        <a14:foregroundMark x1="55899" y1="74636" x2="54569" y2="80400"/>
                        <a14:foregroundMark x1="56199" y1="74879" x2="55255" y2="7973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18" t="33805" r="38477" b="6937"/>
          <a:stretch/>
        </p:blipFill>
        <p:spPr>
          <a:xfrm rot="1505700">
            <a:off x="7119036" y="1155817"/>
            <a:ext cx="2341166" cy="4478756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90" b="93993" l="39125" r="61175">
                        <a14:foregroundMark x1="55899" y1="74636" x2="54569" y2="80400"/>
                        <a14:foregroundMark x1="56199" y1="74879" x2="55255" y2="7973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18" t="33805" r="38477" b="6937"/>
          <a:stretch/>
        </p:blipFill>
        <p:spPr>
          <a:xfrm rot="18887773">
            <a:off x="2044083" y="-1717966"/>
            <a:ext cx="3102772" cy="593574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1351" y="1386772"/>
            <a:ext cx="138542" cy="50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6542" tIns="33261" rIns="66542" bIns="33261" numCol="1" anchor="ctr" anchorCtr="0" compatLnSpc="1">
            <a:prstTxWarp prst="textNoShape">
              <a:avLst/>
            </a:prstTxWarp>
            <a:spAutoFit/>
          </a:bodyPr>
          <a:lstStyle/>
          <a:p>
            <a:pPr defTabSz="6824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1400">
                <a:latin typeface="Arial" panose="020B0604020202020204" pitchFamily="34" charset="0"/>
              </a:rPr>
              <a:t/>
            </a:r>
            <a:br>
              <a:rPr lang="zh-TW" altLang="zh-TW" sz="1400">
                <a:latin typeface="Arial" panose="020B0604020202020204" pitchFamily="34" charset="0"/>
              </a:rPr>
            </a:br>
            <a:endParaRPr lang="zh-TW" altLang="zh-TW" sz="1400">
              <a:latin typeface="Arial" panose="020B0604020202020204" pitchFamily="34" charset="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34825" y="13"/>
            <a:ext cx="1910891" cy="1032658"/>
            <a:chOff x="46180" y="4"/>
            <a:chExt cx="2547854" cy="1376874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1" b="89988" l="9966" r="95400">
                          <a14:foregroundMark x1="11584" y1="28701" x2="24106" y2="35316"/>
                          <a14:foregroundMark x1="27342" y1="27609" x2="23509" y2="34345"/>
                          <a14:foregroundMark x1="31687" y1="33556" x2="37479" y2="27184"/>
                          <a14:foregroundMark x1="82709" y1="65049" x2="92930" y2="53216"/>
                          <a14:foregroundMark x1="82879" y1="55218" x2="84242" y2="50121"/>
                          <a14:foregroundMark x1="56644" y1="61833" x2="79131" y2="55218"/>
                          <a14:foregroundMark x1="34327" y1="63592" x2="56218" y2="72755"/>
                          <a14:foregroundMark x1="24446" y1="55643" x2="33560" y2="66019"/>
                          <a14:foregroundMark x1="32964" y1="54672" x2="49830" y2="57646"/>
                          <a14:foregroundMark x1="88160" y1="55097" x2="91993" y2="49272"/>
                          <a14:foregroundMark x1="91397" y1="59284" x2="95400" y2="56675"/>
                          <a14:foregroundMark x1="28450" y1="31493" x2="33731" y2="242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6" t="47202" b="24250"/>
            <a:stretch/>
          </p:blipFill>
          <p:spPr>
            <a:xfrm>
              <a:off x="46180" y="5"/>
              <a:ext cx="2225963" cy="1357740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2" r="53793" b="46953"/>
            <a:stretch/>
          </p:blipFill>
          <p:spPr>
            <a:xfrm>
              <a:off x="262392" y="4"/>
              <a:ext cx="532095" cy="1160971"/>
            </a:xfrm>
            <a:prstGeom prst="rect">
              <a:avLst/>
            </a:prstGeom>
          </p:spPr>
        </p:pic>
        <p:sp>
          <p:nvSpPr>
            <p:cNvPr id="24" name="文字方塊 23"/>
            <p:cNvSpPr txBox="1"/>
            <p:nvPr/>
          </p:nvSpPr>
          <p:spPr>
            <a:xfrm>
              <a:off x="531077" y="822882"/>
              <a:ext cx="2062957" cy="55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>
                  <a:latin typeface="華康特粗楷體" panose="03000909000000000000" pitchFamily="65" charset="-120"/>
                  <a:ea typeface="華康特粗楷體" panose="03000909000000000000" pitchFamily="65" charset="-120"/>
                </a:rPr>
                <a:t>身呼吸課程</a:t>
              </a:r>
              <a:r>
                <a:rPr lang="en-US" altLang="zh-TW" sz="1100" dirty="0">
                  <a:latin typeface="Adobe Caslon Pro Bold" panose="0205070206050A020403" pitchFamily="18" charset="0"/>
                </a:rPr>
                <a:t>-</a:t>
              </a:r>
              <a:r>
                <a:rPr lang="en-US" altLang="zh-TW" sz="800" dirty="0">
                  <a:latin typeface="Adobe Caslon Pro Bold" panose="0205070206050A020403" pitchFamily="18" charset="0"/>
                </a:rPr>
                <a:t>BIOWINNER</a:t>
              </a:r>
              <a:endParaRPr lang="en-US" altLang="zh-TW" sz="800" dirty="0">
                <a:latin typeface="華康特粗楷體" panose="03000909000000000000" pitchFamily="65" charset="-120"/>
                <a:ea typeface="華康特粗楷體" panose="03000909000000000000" pitchFamily="65" charset="-120"/>
              </a:endParaRPr>
            </a:p>
            <a:p>
              <a:endParaRPr lang="zh-TW" altLang="en-US" sz="900" dirty="0">
                <a:latin typeface="Adobe Caslon Pro Bold" panose="0205070206050A020403" pitchFamily="18" charset="0"/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2215324" y="2354981"/>
            <a:ext cx="3185487" cy="692497"/>
          </a:xfrm>
          <a:prstGeom prst="rect">
            <a:avLst/>
          </a:prstGeom>
          <a:noFill/>
        </p:spPr>
        <p:txBody>
          <a:bodyPr wrap="none" lIns="88693" tIns="44347" rIns="88693" bIns="44347" rtlCol="0">
            <a:spAutoFit/>
          </a:bodyPr>
          <a:lstStyle/>
          <a:p>
            <a:r>
              <a:rPr lang="zh-TW" altLang="en-US" sz="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華康隸書體W7" panose="03000709000000000000" pitchFamily="65" charset="-120"/>
                <a:ea typeface="華康隸書體W7" panose="03000709000000000000" pitchFamily="65" charset="-120"/>
              </a:rPr>
              <a:t>六大系統精油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3680392" y="821945"/>
            <a:ext cx="5500634" cy="3733019"/>
            <a:chOff x="4055000" y="938676"/>
            <a:chExt cx="7880752" cy="5199657"/>
          </a:xfrm>
        </p:grpSpPr>
        <p:graphicFrame>
          <p:nvGraphicFramePr>
            <p:cNvPr id="27" name="資料庫圖表 26"/>
            <p:cNvGraphicFramePr/>
            <p:nvPr>
              <p:extLst>
                <p:ext uri="{D42A27DB-BD31-4B8C-83A1-F6EECF244321}">
                  <p14:modId xmlns:p14="http://schemas.microsoft.com/office/powerpoint/2010/main" val="3316385590"/>
                </p:ext>
              </p:extLst>
            </p:nvPr>
          </p:nvGraphicFramePr>
          <p:xfrm>
            <a:off x="4055000" y="938676"/>
            <a:ext cx="7880752" cy="519965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28" name="文字方塊 27"/>
            <p:cNvSpPr txBox="1"/>
            <p:nvPr/>
          </p:nvSpPr>
          <p:spPr>
            <a:xfrm>
              <a:off x="5945529" y="1464660"/>
              <a:ext cx="1125805" cy="1286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zh-TW" altLang="en-US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免疫</a:t>
              </a:r>
              <a:endParaRPr lang="en-US" altLang="zh-TW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pPr lvl="0"/>
              <a:r>
                <a:rPr lang="zh-TW" altLang="en-US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系統</a:t>
              </a:r>
            </a:p>
            <a:p>
              <a:endPara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8925516" y="3091157"/>
              <a:ext cx="925998" cy="900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zh-TW" altLang="en-US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消化</a:t>
              </a:r>
              <a:endParaRPr lang="en-US" altLang="zh-TW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pPr lvl="0"/>
              <a:r>
                <a:rPr lang="zh-TW" altLang="en-US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系統</a:t>
              </a: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6101999" y="4766211"/>
              <a:ext cx="925998" cy="900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泌尿</a:t>
              </a:r>
              <a:endParaRPr lang="en-US" altLang="zh-TW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系統</a:t>
              </a: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8011116" y="4741933"/>
              <a:ext cx="925998" cy="900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呼吸</a:t>
              </a:r>
              <a:endParaRPr lang="en-US" altLang="zh-TW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系統</a:t>
              </a:r>
            </a:p>
          </p:txBody>
        </p:sp>
      </p:grpSp>
      <p:sp>
        <p:nvSpPr>
          <p:cNvPr id="32" name="文字方塊 31"/>
          <p:cNvSpPr txBox="1"/>
          <p:nvPr/>
        </p:nvSpPr>
        <p:spPr>
          <a:xfrm>
            <a:off x="2275837" y="2203060"/>
            <a:ext cx="2852455" cy="311619"/>
          </a:xfrm>
          <a:prstGeom prst="rect">
            <a:avLst/>
          </a:prstGeom>
          <a:noFill/>
        </p:spPr>
        <p:txBody>
          <a:bodyPr wrap="none" lIns="88693" tIns="44347" rIns="88693" bIns="44347" rtlCol="0">
            <a:spAutoFit/>
          </a:bodyPr>
          <a:lstStyle/>
          <a:p>
            <a:r>
              <a:rPr lang="zh-TW" altLang="en-US" sz="14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自覺機能檢測辨症</a:t>
            </a:r>
            <a:r>
              <a:rPr lang="en-US" altLang="zh-TW" sz="14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&amp;</a:t>
            </a:r>
            <a:r>
              <a:rPr lang="zh-TW" altLang="en-US" sz="14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五行對應調理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94" b="95309" l="76532" r="89921">
                        <a14:foregroundMark x1="80188" y1="26049" x2="85524" y2="25802"/>
                        <a14:foregroundMark x1="80583" y1="65679" x2="86907" y2="65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63" t="25093" r="11800" b="10889"/>
          <a:stretch/>
        </p:blipFill>
        <p:spPr>
          <a:xfrm>
            <a:off x="2487850" y="3271549"/>
            <a:ext cx="680532" cy="140486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296" b="97531" l="19862" r="33943">
                        <a14:foregroundMark x1="30781" y1="58765" x2="30583" y2="89012"/>
                        <a14:foregroundMark x1="27816" y1="67160" x2="27569" y2="76543"/>
                        <a14:foregroundMark x1="24160" y1="32840" x2="29743" y2="33210"/>
                        <a14:foregroundMark x1="30385" y1="33457" x2="30781" y2="44938"/>
                        <a14:foregroundMark x1="29842" y1="32840" x2="30929" y2="32840"/>
                        <a14:foregroundMark x1="31126" y1="33951" x2="31028" y2="47407"/>
                        <a14:foregroundMark x1="31423" y1="57778" x2="31028" y2="87901"/>
                        <a14:foregroundMark x1="25148" y1="80000" x2="30040" y2="90370"/>
                        <a14:foregroundMark x1="31868" y1="58765" x2="31769" y2="70000"/>
                        <a14:foregroundMark x1="30830" y1="52963" x2="31571" y2="59383"/>
                        <a14:foregroundMark x1="31225" y1="55556" x2="33152" y2="58765"/>
                        <a14:foregroundMark x1="32312" y1="60741" x2="32164" y2="88519"/>
                        <a14:foregroundMark x1="32708" y1="72963" x2="31126" y2="93580"/>
                        <a14:foregroundMark x1="32510" y1="86914" x2="32609" y2="94074"/>
                        <a14:backgroundMark x1="32411" y1="44198" x2="33449" y2="88025"/>
                        <a14:backgroundMark x1="31028" y1="93827" x2="33152" y2="87901"/>
                        <a14:backgroundMark x1="30781" y1="91975" x2="32065" y2="91481"/>
                        <a14:backgroundMark x1="32065" y1="63951" x2="31769" y2="91975"/>
                        <a14:backgroundMark x1="32263" y1="76914" x2="32757" y2="91481"/>
                        <a14:backgroundMark x1="32460" y1="87901" x2="32460" y2="90247"/>
                        <a14:backgroundMark x1="32263" y1="89753" x2="32757" y2="81111"/>
                        <a14:backgroundMark x1="31868" y1="87407" x2="32757" y2="74938"/>
                        <a14:backgroundMark x1="32460" y1="56296" x2="31868" y2="73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8" t="27420" r="67850" b="6888"/>
          <a:stretch/>
        </p:blipFill>
        <p:spPr>
          <a:xfrm>
            <a:off x="2001847" y="3188184"/>
            <a:ext cx="577030" cy="1441591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6522" r="20603">
                        <a14:foregroundMark x1="19219" y1="54198" x2="19071" y2="80864"/>
                        <a14:foregroundMark x1="19713" y1="56049" x2="19713" y2="81975"/>
                        <a14:foregroundMark x1="15267" y1="27160" x2="18429" y2="27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4" t="20032" r="79221" b="9755"/>
          <a:stretch/>
        </p:blipFill>
        <p:spPr>
          <a:xfrm>
            <a:off x="3071306" y="3138559"/>
            <a:ext cx="643887" cy="1540820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3210" b="90000" l="34190" r="44763">
                        <a14:foregroundMark x1="43824" y1="52346" x2="43577" y2="75062"/>
                        <a14:foregroundMark x1="36858" y1="27407" x2="41848" y2="26914"/>
                        <a14:foregroundMark x1="41897" y1="27407" x2="43379" y2="27654"/>
                        <a14:foregroundMark x1="35968" y1="27407" x2="38340" y2="28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23323" r="54500" b="9676"/>
          <a:stretch/>
        </p:blipFill>
        <p:spPr>
          <a:xfrm>
            <a:off x="3645396" y="3209251"/>
            <a:ext cx="649123" cy="1470325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2" b="98523" l="76682" r="94818">
                        <a14:foregroundMark x1="84318" y1="59432" x2="92136" y2="5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79" r="5164"/>
          <a:stretch/>
        </p:blipFill>
        <p:spPr>
          <a:xfrm>
            <a:off x="711825" y="2459188"/>
            <a:ext cx="1015161" cy="218610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52" b="98272" l="60524" r="75939">
                        <a14:foregroundMark x1="65662" y1="5679" x2="72727" y2="4815"/>
                        <a14:foregroundMark x1="74753" y1="43827" x2="74209" y2="89012"/>
                        <a14:foregroundMark x1="71344" y1="44938" x2="71542" y2="78025"/>
                        <a14:foregroundMark x1="65267" y1="61235" x2="74111" y2="61975"/>
                        <a14:foregroundMark x1="74358" y1="78272" x2="74358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14" r="24885"/>
          <a:stretch/>
        </p:blipFill>
        <p:spPr>
          <a:xfrm>
            <a:off x="1446589" y="3211674"/>
            <a:ext cx="578269" cy="15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圖片 8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522" r="20603">
                        <a14:foregroundMark x1="19219" y1="54198" x2="19071" y2="80864"/>
                        <a14:foregroundMark x1="19713" y1="56049" x2="19713" y2="81975"/>
                        <a14:foregroundMark x1="15267" y1="27160" x2="18429" y2="27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4" t="20032" r="79221" b="9755"/>
          <a:stretch/>
        </p:blipFill>
        <p:spPr>
          <a:xfrm>
            <a:off x="1467981" y="4172196"/>
            <a:ext cx="281506" cy="576766"/>
          </a:xfrm>
          <a:prstGeom prst="rect">
            <a:avLst/>
          </a:prstGeom>
        </p:spPr>
      </p:pic>
      <p:pic>
        <p:nvPicPr>
          <p:cNvPr id="1028" name="Picture 4" descr="Female buttocks and back Premium Pho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"/>
          <a:stretch/>
        </p:blipFill>
        <p:spPr bwMode="auto">
          <a:xfrm>
            <a:off x="1749683" y="134204"/>
            <a:ext cx="7203979" cy="49885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/>
          <p:cNvCxnSpPr>
            <a:stCxn id="10" idx="0"/>
          </p:cNvCxnSpPr>
          <p:nvPr/>
        </p:nvCxnSpPr>
        <p:spPr>
          <a:xfrm flipH="1">
            <a:off x="5558935" y="850305"/>
            <a:ext cx="6620" cy="3706867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5313525" y="850493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督脈</a:t>
            </a:r>
          </a:p>
        </p:txBody>
      </p:sp>
      <p:sp>
        <p:nvSpPr>
          <p:cNvPr id="12" name="橢圓 11"/>
          <p:cNvSpPr/>
          <p:nvPr/>
        </p:nvSpPr>
        <p:spPr>
          <a:xfrm>
            <a:off x="5342908" y="352956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5504926" y="352523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5342908" y="382168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5656154" y="3821683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5342908" y="412945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656154" y="412945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5351475" y="427211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5656154" y="162491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5338180" y="162491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5656154" y="1403876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5351475" y="140652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5664475" y="2018939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5334948" y="202074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5656154" y="119186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5351475" y="118688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5656154" y="427211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5656154" y="278800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5342908" y="2788004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5656154" y="257193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5342908" y="2571938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5656154" y="237582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5342908" y="237582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5664475" y="327306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5340560" y="327306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5656154" y="298038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5342908" y="2980382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5656154" y="3529565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5673197" y="3437811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腎俞</a:t>
            </a:r>
          </a:p>
        </p:txBody>
      </p:sp>
      <p:sp>
        <p:nvSpPr>
          <p:cNvPr id="63" name="文字方塊 62"/>
          <p:cNvSpPr txBox="1"/>
          <p:nvPr/>
        </p:nvSpPr>
        <p:spPr>
          <a:xfrm>
            <a:off x="5683843" y="3745029"/>
            <a:ext cx="603192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大腸俞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5683846" y="2299166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肝俞</a:t>
            </a:r>
          </a:p>
        </p:txBody>
      </p:sp>
      <p:sp>
        <p:nvSpPr>
          <p:cNvPr id="68" name="文字方塊 67"/>
          <p:cNvSpPr txBox="1"/>
          <p:nvPr/>
        </p:nvSpPr>
        <p:spPr>
          <a:xfrm>
            <a:off x="5683846" y="2711351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脾俞</a:t>
            </a:r>
          </a:p>
        </p:txBody>
      </p:sp>
      <p:sp>
        <p:nvSpPr>
          <p:cNvPr id="70" name="文字方塊 69"/>
          <p:cNvSpPr txBox="1"/>
          <p:nvPr/>
        </p:nvSpPr>
        <p:spPr>
          <a:xfrm>
            <a:off x="5656157" y="1110234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肺俞</a:t>
            </a:r>
          </a:p>
        </p:txBody>
      </p:sp>
      <p:sp>
        <p:nvSpPr>
          <p:cNvPr id="73" name="橢圓 72"/>
          <p:cNvSpPr/>
          <p:nvPr/>
        </p:nvSpPr>
        <p:spPr>
          <a:xfrm>
            <a:off x="5497827" y="2018940"/>
            <a:ext cx="108012" cy="929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9" name="橢圓 78"/>
          <p:cNvSpPr/>
          <p:nvPr/>
        </p:nvSpPr>
        <p:spPr>
          <a:xfrm>
            <a:off x="5110255" y="1111756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5118924" y="2312722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5135451" y="2739595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5122016" y="3467953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88" name="橢圓 87"/>
          <p:cNvSpPr/>
          <p:nvPr/>
        </p:nvSpPr>
        <p:spPr>
          <a:xfrm>
            <a:off x="5126883" y="3775171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5063445" y="2709405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04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8" name="文字方塊 97"/>
          <p:cNvSpPr txBox="1"/>
          <p:nvPr/>
        </p:nvSpPr>
        <p:spPr>
          <a:xfrm>
            <a:off x="5055115" y="3448579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08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99" name="文字方塊 98"/>
          <p:cNvSpPr txBox="1"/>
          <p:nvPr/>
        </p:nvSpPr>
        <p:spPr>
          <a:xfrm>
            <a:off x="5050011" y="3760121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02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0" name="文字方塊 99"/>
          <p:cNvSpPr txBox="1"/>
          <p:nvPr/>
        </p:nvSpPr>
        <p:spPr>
          <a:xfrm>
            <a:off x="5038569" y="1096714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01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5050008" y="2288109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12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75" name="文字方塊 1"/>
          <p:cNvSpPr txBox="1">
            <a:spLocks noChangeArrowheads="1"/>
          </p:cNvSpPr>
          <p:nvPr/>
        </p:nvSpPr>
        <p:spPr bwMode="auto">
          <a:xfrm>
            <a:off x="0" y="0"/>
            <a:ext cx="91440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176" tIns="33261" rIns="66176" bIns="3326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8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免疫系統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第七脈輪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):【</a:t>
            </a:r>
            <a:r>
              <a:rPr lang="en-US" altLang="zh-TW" sz="2700" b="1" u="sng" dirty="0">
                <a:solidFill>
                  <a:srgbClr val="000000"/>
                </a:solidFill>
                <a:latin typeface="新細明體" pitchFamily="18" charset="-120"/>
                <a:sym typeface="Arial"/>
              </a:rPr>
              <a:t>01+02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+</a:t>
            </a:r>
            <a:r>
              <a:rPr lang="en-US" altLang="zh-TW" sz="27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  <a:sym typeface="Arial"/>
              </a:rPr>
              <a:t>04-08-12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6600CC"/>
              </a:solidFill>
              <a:latin typeface="新細明體" pitchFamily="18" charset="-120"/>
              <a:sym typeface="Arial"/>
            </a:endParaRPr>
          </a:p>
        </p:txBody>
      </p:sp>
      <p:cxnSp>
        <p:nvCxnSpPr>
          <p:cNvPr id="76" name="直線接點 75"/>
          <p:cNvCxnSpPr/>
          <p:nvPr/>
        </p:nvCxnSpPr>
        <p:spPr>
          <a:xfrm>
            <a:off x="4190781" y="2067899"/>
            <a:ext cx="424847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/>
          <p:cNvCxnSpPr/>
          <p:nvPr/>
        </p:nvCxnSpPr>
        <p:spPr>
          <a:xfrm>
            <a:off x="4190789" y="3557175"/>
            <a:ext cx="4223371" cy="355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左大括弧 77"/>
          <p:cNvSpPr/>
          <p:nvPr/>
        </p:nvSpPr>
        <p:spPr>
          <a:xfrm flipH="1">
            <a:off x="7503151" y="981045"/>
            <a:ext cx="288032" cy="1031116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/>
          </a:p>
        </p:txBody>
      </p:sp>
      <p:sp>
        <p:nvSpPr>
          <p:cNvPr id="91" name="文字方塊 90"/>
          <p:cNvSpPr txBox="1"/>
          <p:nvPr/>
        </p:nvSpPr>
        <p:spPr>
          <a:xfrm>
            <a:off x="7799563" y="1279615"/>
            <a:ext cx="864096" cy="461665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+mn-ea"/>
              </a:rPr>
              <a:t>上焦</a:t>
            </a:r>
            <a:endParaRPr lang="en-US" altLang="zh-TW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04" name="左大括弧 103"/>
          <p:cNvSpPr/>
          <p:nvPr/>
        </p:nvSpPr>
        <p:spPr>
          <a:xfrm flipH="1">
            <a:off x="7503151" y="2113467"/>
            <a:ext cx="296414" cy="1411577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/>
          </a:p>
        </p:txBody>
      </p:sp>
      <p:sp>
        <p:nvSpPr>
          <p:cNvPr id="105" name="文字方塊 104"/>
          <p:cNvSpPr txBox="1"/>
          <p:nvPr/>
        </p:nvSpPr>
        <p:spPr>
          <a:xfrm>
            <a:off x="7799563" y="2618218"/>
            <a:ext cx="864096" cy="461665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+mn-ea"/>
              </a:rPr>
              <a:t>中焦</a:t>
            </a:r>
            <a:endParaRPr lang="en-US" altLang="zh-TW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06" name="左大括弧 105"/>
          <p:cNvSpPr/>
          <p:nvPr/>
        </p:nvSpPr>
        <p:spPr>
          <a:xfrm flipH="1">
            <a:off x="7511533" y="3599842"/>
            <a:ext cx="288032" cy="957320"/>
          </a:xfrm>
          <a:prstGeom prst="leftBrace">
            <a:avLst>
              <a:gd name="adj1" fmla="val 27192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/>
          </a:p>
        </p:txBody>
      </p:sp>
      <p:sp>
        <p:nvSpPr>
          <p:cNvPr id="107" name="文字方塊 106"/>
          <p:cNvSpPr txBox="1"/>
          <p:nvPr/>
        </p:nvSpPr>
        <p:spPr>
          <a:xfrm>
            <a:off x="7799563" y="3847679"/>
            <a:ext cx="864096" cy="461665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+mn-ea"/>
              </a:rPr>
              <a:t>下焦</a:t>
            </a:r>
            <a:endParaRPr lang="en-US" altLang="zh-TW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5306905" y="1780598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至陽</a:t>
            </a:r>
          </a:p>
        </p:txBody>
      </p:sp>
      <p:sp>
        <p:nvSpPr>
          <p:cNvPr id="58" name="文字方塊 57"/>
          <p:cNvSpPr txBox="1"/>
          <p:nvPr/>
        </p:nvSpPr>
        <p:spPr>
          <a:xfrm>
            <a:off x="5306905" y="3311141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0000"/>
                </a:solidFill>
              </a:rPr>
              <a:t>命門</a:t>
            </a:r>
          </a:p>
        </p:txBody>
      </p:sp>
      <p:sp>
        <p:nvSpPr>
          <p:cNvPr id="59" name="橢圓 58"/>
          <p:cNvSpPr/>
          <p:nvPr/>
        </p:nvSpPr>
        <p:spPr>
          <a:xfrm>
            <a:off x="4900218" y="1073525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spcCol="0" rtlCol="0" anchor="ctr"/>
          <a:lstStyle/>
          <a:p>
            <a:pPr algn="ctr"/>
            <a:endParaRPr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4900218" y="2279639"/>
            <a:ext cx="1330691" cy="265551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spcCol="0" rtlCol="0" anchor="ctr"/>
          <a:lstStyle/>
          <a:p>
            <a:pPr algn="ctr"/>
            <a:endParaRPr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4900218" y="2711163"/>
            <a:ext cx="1330691" cy="268060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spcCol="0" rtlCol="0" anchor="ctr"/>
          <a:lstStyle/>
          <a:p>
            <a:pPr algn="ctr"/>
            <a:endParaRPr lang="zh-TW" altLang="en-US"/>
          </a:p>
        </p:txBody>
      </p:sp>
      <p:sp>
        <p:nvSpPr>
          <p:cNvPr id="65" name="橢圓 64"/>
          <p:cNvSpPr/>
          <p:nvPr/>
        </p:nvSpPr>
        <p:spPr>
          <a:xfrm>
            <a:off x="4900218" y="3429739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spcCol="0" rtlCol="0" anchor="ctr"/>
          <a:lstStyle/>
          <a:p>
            <a:pPr algn="ctr"/>
            <a:endParaRPr lang="zh-TW" altLang="en-US"/>
          </a:p>
        </p:txBody>
      </p:sp>
      <p:sp>
        <p:nvSpPr>
          <p:cNvPr id="66" name="橢圓 65"/>
          <p:cNvSpPr/>
          <p:nvPr/>
        </p:nvSpPr>
        <p:spPr>
          <a:xfrm>
            <a:off x="4900218" y="3736939"/>
            <a:ext cx="1330691" cy="292112"/>
          </a:xfrm>
          <a:prstGeom prst="ellipse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spcCol="0" rtlCol="0" anchor="ctr"/>
          <a:lstStyle/>
          <a:p>
            <a:pPr algn="ctr"/>
            <a:endParaRPr lang="zh-TW" altLang="en-US"/>
          </a:p>
        </p:txBody>
      </p:sp>
      <p:sp>
        <p:nvSpPr>
          <p:cNvPr id="67" name="Text Box 80"/>
          <p:cNvSpPr txBox="1">
            <a:spLocks noChangeArrowheads="1"/>
          </p:cNvSpPr>
          <p:nvPr/>
        </p:nvSpPr>
        <p:spPr bwMode="auto">
          <a:xfrm>
            <a:off x="7740352" y="4936570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6213" tIns="33261" rIns="66213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8524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5683846" y="2495285"/>
            <a:ext cx="504056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002060"/>
                </a:solidFill>
              </a:rPr>
              <a:t>膽俞</a:t>
            </a:r>
          </a:p>
        </p:txBody>
      </p:sp>
      <p:sp>
        <p:nvSpPr>
          <p:cNvPr id="71" name="橢圓 70"/>
          <p:cNvSpPr/>
          <p:nvPr/>
        </p:nvSpPr>
        <p:spPr>
          <a:xfrm>
            <a:off x="5127054" y="2523574"/>
            <a:ext cx="216024" cy="2160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37" tIns="44319" rIns="88637" bIns="44319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5054269" y="2505378"/>
            <a:ext cx="360040" cy="246221"/>
          </a:xfrm>
          <a:prstGeom prst="rect">
            <a:avLst/>
          </a:prstGeom>
          <a:noFill/>
        </p:spPr>
        <p:txBody>
          <a:bodyPr wrap="square" lIns="88637" tIns="44319" rIns="88637" bIns="44319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2060"/>
                </a:solidFill>
                <a:latin typeface="PMingLiU"/>
              </a:rPr>
              <a:t>11</a:t>
            </a:r>
            <a:endParaRPr lang="zh-TW" altLang="en-US" sz="1000" b="1" dirty="0">
              <a:solidFill>
                <a:srgbClr val="002060"/>
              </a:solidFill>
              <a:latin typeface="PMingLiU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4766845" y="2279836"/>
            <a:ext cx="1584176" cy="471763"/>
          </a:xfrm>
          <a:prstGeom prst="roundRect">
            <a:avLst/>
          </a:prstGeom>
          <a:noFill/>
          <a:ln w="28575">
            <a:solidFill>
              <a:srgbClr val="00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93" tIns="44347" rIns="88693" bIns="44347" rtlCol="0" anchor="ctr"/>
          <a:lstStyle/>
          <a:p>
            <a:pPr algn="ctr"/>
            <a:endParaRPr lang="zh-TW" altLang="en-US"/>
          </a:p>
        </p:txBody>
      </p:sp>
      <p:sp>
        <p:nvSpPr>
          <p:cNvPr id="3" name="上-下雙向箭號 2"/>
          <p:cNvSpPr/>
          <p:nvPr/>
        </p:nvSpPr>
        <p:spPr>
          <a:xfrm>
            <a:off x="6351020" y="2043105"/>
            <a:ext cx="322461" cy="945223"/>
          </a:xfrm>
          <a:prstGeom prst="upDownArrow">
            <a:avLst/>
          </a:prstGeom>
          <a:solidFill>
            <a:schemeClr val="accent5">
              <a:lumMod val="9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93" tIns="44347" rIns="88693" bIns="44347" rtlCol="0" anchor="ctr"/>
          <a:lstStyle/>
          <a:p>
            <a:pPr algn="ctr"/>
            <a:endParaRPr lang="zh-TW" altLang="en-US"/>
          </a:p>
        </p:txBody>
      </p:sp>
      <p:sp>
        <p:nvSpPr>
          <p:cNvPr id="74" name="上-下雙向箭號 73"/>
          <p:cNvSpPr/>
          <p:nvPr/>
        </p:nvSpPr>
        <p:spPr>
          <a:xfrm>
            <a:off x="4444383" y="2047486"/>
            <a:ext cx="322461" cy="945223"/>
          </a:xfrm>
          <a:prstGeom prst="upDownArrow">
            <a:avLst/>
          </a:prstGeom>
          <a:solidFill>
            <a:schemeClr val="accent5">
              <a:lumMod val="9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93" tIns="44347" rIns="88693" bIns="44347"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39555" y="796381"/>
            <a:ext cx="3096344" cy="36933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88693" tIns="44347" rIns="88693" bIns="44347" rtlCol="0">
            <a:spAutoFit/>
          </a:bodyPr>
          <a:lstStyle/>
          <a:p>
            <a:pPr algn="ctr"/>
            <a:r>
              <a:rPr lang="zh-TW" altLang="en-US" b="1" u="sng" dirty="0" smtClean="0">
                <a:solidFill>
                  <a:srgbClr val="003300"/>
                </a:solidFill>
                <a:latin typeface="+mn-ea"/>
              </a:rPr>
              <a:t>肝</a:t>
            </a:r>
            <a:r>
              <a:rPr lang="en-US" altLang="zh-TW" b="1" u="sng" dirty="0" smtClean="0">
                <a:solidFill>
                  <a:srgbClr val="003300"/>
                </a:solidFill>
                <a:latin typeface="+mn-ea"/>
              </a:rPr>
              <a:t>/</a:t>
            </a:r>
            <a:r>
              <a:rPr lang="zh-TW" altLang="en-US" b="1" u="sng" dirty="0" smtClean="0">
                <a:solidFill>
                  <a:srgbClr val="003300"/>
                </a:solidFill>
                <a:latin typeface="+mn-ea"/>
              </a:rPr>
              <a:t>膽</a:t>
            </a:r>
            <a:r>
              <a:rPr lang="en-US" altLang="zh-TW" b="1" u="sng" dirty="0" smtClean="0">
                <a:solidFill>
                  <a:srgbClr val="003300"/>
                </a:solidFill>
                <a:latin typeface="+mn-ea"/>
              </a:rPr>
              <a:t>:</a:t>
            </a:r>
            <a:r>
              <a:rPr lang="zh-TW" altLang="en-US" b="1" u="sng" dirty="0" smtClean="0">
                <a:solidFill>
                  <a:srgbClr val="003300"/>
                </a:solidFill>
                <a:latin typeface="+mn-ea"/>
              </a:rPr>
              <a:t>屬木</a:t>
            </a:r>
            <a:r>
              <a:rPr lang="en-US" altLang="zh-TW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u="sng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升發</a:t>
            </a:r>
            <a:r>
              <a:rPr lang="en-US" altLang="zh-TW" b="1" u="sng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b="1" u="sng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條達</a:t>
            </a:r>
            <a:r>
              <a:rPr lang="en-US" altLang="zh-TW" b="1" u="sng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b="1" u="sng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舒暢</a:t>
            </a:r>
            <a:r>
              <a:rPr lang="en-US" altLang="zh-TW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7" name="橢圓 6"/>
          <p:cNvSpPr/>
          <p:nvPr/>
        </p:nvSpPr>
        <p:spPr>
          <a:xfrm>
            <a:off x="5472172" y="1984831"/>
            <a:ext cx="165197" cy="160734"/>
          </a:xfrm>
          <a:prstGeom prst="ellipse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93" tIns="44347" rIns="88693" bIns="44347" rtlCol="0" anchor="ctr"/>
          <a:lstStyle/>
          <a:p>
            <a:pPr algn="ctr"/>
            <a:endParaRPr lang="zh-TW" altLang="en-US"/>
          </a:p>
        </p:txBody>
      </p:sp>
      <p:sp>
        <p:nvSpPr>
          <p:cNvPr id="80" name="橢圓 79"/>
          <p:cNvSpPr/>
          <p:nvPr/>
        </p:nvSpPr>
        <p:spPr>
          <a:xfrm>
            <a:off x="5482965" y="3491125"/>
            <a:ext cx="165197" cy="160734"/>
          </a:xfrm>
          <a:prstGeom prst="ellipse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93" tIns="44347" rIns="88693" bIns="44347"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59" y="1285732"/>
            <a:ext cx="991375" cy="100235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0" y="1869185"/>
            <a:ext cx="3359138" cy="249564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886" r="94611">
                        <a14:foregroundMark x1="10479" y1="45806" x2="12874" y2="88774"/>
                        <a14:foregroundMark x1="90419" y1="43097" x2="88024" y2="8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03" y="3795886"/>
            <a:ext cx="460166" cy="9530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2" b="98523" l="76682" r="94818">
                        <a14:foregroundMark x1="84318" y1="59432" x2="92136" y2="5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79" r="5164"/>
          <a:stretch/>
        </p:blipFill>
        <p:spPr>
          <a:xfrm>
            <a:off x="975483" y="3926827"/>
            <a:ext cx="430363" cy="846456"/>
          </a:xfrm>
          <a:prstGeom prst="rect">
            <a:avLst/>
          </a:prstGeom>
        </p:spPr>
      </p:pic>
      <p:pic>
        <p:nvPicPr>
          <p:cNvPr id="83" name="圖片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210" b="90000" l="34190" r="44763">
                        <a14:foregroundMark x1="43824" y1="52346" x2="43577" y2="75062"/>
                        <a14:foregroundMark x1="36858" y1="27407" x2="41848" y2="26914"/>
                        <a14:foregroundMark x1="41897" y1="27407" x2="43379" y2="27654"/>
                        <a14:foregroundMark x1="35968" y1="27407" x2="38340" y2="28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23323" r="54500" b="9676"/>
          <a:stretch/>
        </p:blipFill>
        <p:spPr>
          <a:xfrm>
            <a:off x="1264407" y="4222176"/>
            <a:ext cx="309523" cy="569433"/>
          </a:xfrm>
          <a:prstGeom prst="rect">
            <a:avLst/>
          </a:prstGeom>
        </p:spPr>
      </p:pic>
      <p:sp>
        <p:nvSpPr>
          <p:cNvPr id="81" name="矩形 80"/>
          <p:cNvSpPr/>
          <p:nvPr/>
        </p:nvSpPr>
        <p:spPr>
          <a:xfrm>
            <a:off x="2055676" y="4890551"/>
            <a:ext cx="1886679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87432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44" y="279876"/>
            <a:ext cx="7603556" cy="458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89222" y="2713043"/>
            <a:ext cx="8382000" cy="707573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88312" tIns="44157" rIns="88312" bIns="4415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06930" eaLnBrk="1" hangingPunct="1">
              <a:defRPr/>
            </a:pPr>
            <a:r>
              <a:rPr lang="en-US" altLang="zh-TW" sz="4000" b="1" dirty="0">
                <a:solidFill>
                  <a:srgbClr val="6600CC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  <a:sym typeface="Arial"/>
              </a:rPr>
              <a:t>1.</a:t>
            </a:r>
            <a:r>
              <a:rPr lang="zh-TW" altLang="en-US" sz="4000" b="1" dirty="0">
                <a:solidFill>
                  <a:srgbClr val="6600CC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  <a:sym typeface="Arial"/>
              </a:rPr>
              <a:t>先開通十二經絡</a:t>
            </a:r>
            <a:r>
              <a:rPr lang="en-US" altLang="zh-TW" sz="4000" b="1" dirty="0">
                <a:solidFill>
                  <a:srgbClr val="6600CC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  <a:sym typeface="Arial"/>
              </a:rPr>
              <a:t>【</a:t>
            </a:r>
            <a:r>
              <a:rPr lang="zh-TW" altLang="en-US" sz="4000" b="1" dirty="0">
                <a:solidFill>
                  <a:srgbClr val="6600CC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  <a:sym typeface="Arial"/>
              </a:rPr>
              <a:t>八大關節</a:t>
            </a:r>
            <a:r>
              <a:rPr lang="en-US" altLang="zh-TW" sz="4000" b="1" dirty="0">
                <a:solidFill>
                  <a:srgbClr val="6600CC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  <a:sym typeface="Arial"/>
              </a:rPr>
              <a:t>】</a:t>
            </a:r>
            <a:endParaRPr lang="zh-TW" altLang="en-US" sz="4000" b="1" dirty="0">
              <a:solidFill>
                <a:srgbClr val="6600CC"/>
              </a:solidFill>
              <a:latin typeface="華康POP1體W5(P)" panose="040B0500000000000000" pitchFamily="82" charset="-120"/>
              <a:ea typeface="華康POP1體W5(P)" panose="040B0500000000000000" pitchFamily="82" charset="-120"/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64277" y="4542783"/>
            <a:ext cx="1769661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5431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1066800" y="1085850"/>
            <a:ext cx="7010400" cy="3429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EBFA"/>
              </a:gs>
              <a:gs pos="100000">
                <a:schemeClr val="accent1"/>
              </a:gs>
            </a:gsLst>
            <a:lin ang="5400000" scaled="1"/>
          </a:gradFill>
          <a:ln w="6350">
            <a:solidFill>
              <a:srgbClr val="DDDDD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7178" name="AutoShape 10"/>
          <p:cNvSpPr>
            <a:spLocks/>
          </p:cNvSpPr>
          <p:nvPr/>
        </p:nvSpPr>
        <p:spPr bwMode="auto">
          <a:xfrm>
            <a:off x="1600200" y="1428750"/>
            <a:ext cx="228600" cy="2743200"/>
          </a:xfrm>
          <a:prstGeom prst="leftBrace">
            <a:avLst>
              <a:gd name="adj1" fmla="val 133333"/>
              <a:gd name="adj2" fmla="val 50782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400" b="1">
              <a:solidFill>
                <a:srgbClr val="000000"/>
              </a:solidFill>
            </a:endParaRPr>
          </a:p>
        </p:txBody>
      </p:sp>
      <p:sp>
        <p:nvSpPr>
          <p:cNvPr id="7183" name="AutoShape 15"/>
          <p:cNvSpPr>
            <a:spLocks/>
          </p:cNvSpPr>
          <p:nvPr/>
        </p:nvSpPr>
        <p:spPr bwMode="auto">
          <a:xfrm>
            <a:off x="2209800" y="1543050"/>
            <a:ext cx="228600" cy="1085850"/>
          </a:xfrm>
          <a:prstGeom prst="leftBrace">
            <a:avLst>
              <a:gd name="adj1" fmla="val 52778"/>
              <a:gd name="adj2" fmla="val 51838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7184" name="AutoShape 16"/>
          <p:cNvSpPr>
            <a:spLocks/>
          </p:cNvSpPr>
          <p:nvPr/>
        </p:nvSpPr>
        <p:spPr bwMode="auto">
          <a:xfrm>
            <a:off x="2209800" y="3028950"/>
            <a:ext cx="228600" cy="1085850"/>
          </a:xfrm>
          <a:prstGeom prst="leftBrace">
            <a:avLst>
              <a:gd name="adj1" fmla="val 52778"/>
              <a:gd name="adj2" fmla="val 51838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1092372" y="2135984"/>
            <a:ext cx="507829" cy="142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68579" tIns="34289" rIns="68579" bIns="34289">
            <a:spAutoFit/>
          </a:bodyPr>
          <a:lstStyle/>
          <a:p>
            <a:pPr defTabSz="685783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660033"/>
                </a:solidFill>
                <a:ea typeface="標楷體" pitchFamily="65" charset="-120"/>
              </a:rPr>
              <a:t>七大辨證</a:t>
            </a: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auto">
          <a:xfrm>
            <a:off x="5334000" y="1543050"/>
            <a:ext cx="457200" cy="25717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5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臟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腑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辨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證</a:t>
            </a:r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auto">
          <a:xfrm>
            <a:off x="6400800" y="1543050"/>
            <a:ext cx="457200" cy="25717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6600CC"/>
              </a:gs>
              <a:gs pos="11000">
                <a:srgbClr val="6600CC">
                  <a:lumMod val="67000"/>
                  <a:lumOff val="33000"/>
                  <a:alpha val="80000"/>
                </a:srgb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C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wrap="none" lIns="68579" tIns="34289" rIns="68579" bIns="34289"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6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經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絡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辨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證</a:t>
            </a:r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auto">
          <a:xfrm>
            <a:off x="7467600" y="1543050"/>
            <a:ext cx="457200" cy="25717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0066"/>
              </a:gs>
              <a:gs pos="50000">
                <a:schemeClr val="bg1"/>
              </a:gs>
              <a:gs pos="100000">
                <a:srgbClr val="6600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7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八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綱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辨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證</a:t>
            </a:r>
          </a:p>
        </p:txBody>
      </p:sp>
      <p:sp>
        <p:nvSpPr>
          <p:cNvPr id="7193" name="AutoShape 25"/>
          <p:cNvSpPr>
            <a:spLocks noChangeArrowheads="1"/>
          </p:cNvSpPr>
          <p:nvPr/>
        </p:nvSpPr>
        <p:spPr bwMode="auto">
          <a:xfrm>
            <a:off x="4800600" y="1657350"/>
            <a:ext cx="457200" cy="228600"/>
          </a:xfrm>
          <a:prstGeom prst="rightArrow">
            <a:avLst>
              <a:gd name="adj1" fmla="val 50000"/>
              <a:gd name="adj2" fmla="val 37500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58431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7194" name="AutoShape 26"/>
          <p:cNvSpPr>
            <a:spLocks noChangeArrowheads="1"/>
          </p:cNvSpPr>
          <p:nvPr/>
        </p:nvSpPr>
        <p:spPr bwMode="auto">
          <a:xfrm>
            <a:off x="4800600" y="2286000"/>
            <a:ext cx="457200" cy="228600"/>
          </a:xfrm>
          <a:prstGeom prst="rightArrow">
            <a:avLst>
              <a:gd name="adj1" fmla="val 50000"/>
              <a:gd name="adj2" fmla="val 37500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58431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4800600" y="3086100"/>
            <a:ext cx="457200" cy="228600"/>
          </a:xfrm>
          <a:prstGeom prst="rightArrow">
            <a:avLst>
              <a:gd name="adj1" fmla="val 50000"/>
              <a:gd name="adj2" fmla="val 37500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58431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7196" name="AutoShape 28"/>
          <p:cNvSpPr>
            <a:spLocks noChangeArrowheads="1"/>
          </p:cNvSpPr>
          <p:nvPr/>
        </p:nvSpPr>
        <p:spPr bwMode="auto">
          <a:xfrm>
            <a:off x="4800600" y="3771900"/>
            <a:ext cx="457200" cy="228600"/>
          </a:xfrm>
          <a:prstGeom prst="rightArrow">
            <a:avLst>
              <a:gd name="adj1" fmla="val 50000"/>
              <a:gd name="adj2" fmla="val 37500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58431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7197" name="AutoShape 29"/>
          <p:cNvSpPr>
            <a:spLocks noChangeArrowheads="1"/>
          </p:cNvSpPr>
          <p:nvPr/>
        </p:nvSpPr>
        <p:spPr bwMode="auto">
          <a:xfrm>
            <a:off x="5867400" y="2686050"/>
            <a:ext cx="457200" cy="285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7198" name="AutoShape 30"/>
          <p:cNvSpPr>
            <a:spLocks noChangeArrowheads="1"/>
          </p:cNvSpPr>
          <p:nvPr/>
        </p:nvSpPr>
        <p:spPr bwMode="auto">
          <a:xfrm>
            <a:off x="6934200" y="2686050"/>
            <a:ext cx="457200" cy="285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7200" name="AutoShape 32"/>
          <p:cNvSpPr>
            <a:spLocks noChangeArrowheads="1"/>
          </p:cNvSpPr>
          <p:nvPr/>
        </p:nvSpPr>
        <p:spPr bwMode="auto">
          <a:xfrm>
            <a:off x="152400" y="1485900"/>
            <a:ext cx="609600" cy="2628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8999">
                <a:srgbClr val="B43E85"/>
              </a:gs>
              <a:gs pos="15500">
                <a:srgbClr val="C50849"/>
              </a:gs>
              <a:gs pos="16500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0">
                <a:srgbClr val="F952A0"/>
              </a:gs>
              <a:gs pos="84500">
                <a:srgbClr val="C50849"/>
              </a:gs>
              <a:gs pos="91001">
                <a:srgbClr val="B43E85"/>
              </a:gs>
              <a:gs pos="100000">
                <a:srgbClr val="F8B049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四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診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望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聞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問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切</a:t>
            </a:r>
          </a:p>
        </p:txBody>
      </p:sp>
      <p:sp>
        <p:nvSpPr>
          <p:cNvPr id="7201" name="AutoShape 33"/>
          <p:cNvSpPr>
            <a:spLocks noChangeArrowheads="1"/>
          </p:cNvSpPr>
          <p:nvPr/>
        </p:nvSpPr>
        <p:spPr bwMode="auto">
          <a:xfrm>
            <a:off x="685800" y="2628900"/>
            <a:ext cx="457200" cy="3429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7203" name="AutoShape 35"/>
          <p:cNvSpPr>
            <a:spLocks noChangeArrowheads="1"/>
          </p:cNvSpPr>
          <p:nvPr/>
        </p:nvSpPr>
        <p:spPr bwMode="auto">
          <a:xfrm>
            <a:off x="8305800" y="2217880"/>
            <a:ext cx="609600" cy="12573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8999">
                <a:srgbClr val="B43E85"/>
              </a:gs>
              <a:gs pos="15500">
                <a:srgbClr val="C50849"/>
              </a:gs>
              <a:gs pos="16500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0">
                <a:srgbClr val="F952A0"/>
              </a:gs>
              <a:gs pos="84500">
                <a:srgbClr val="C50849"/>
              </a:gs>
              <a:gs pos="91001">
                <a:srgbClr val="B43E85"/>
              </a:gs>
              <a:gs pos="100000">
                <a:srgbClr val="F8B049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論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治</a:t>
            </a:r>
          </a:p>
        </p:txBody>
      </p:sp>
      <p:sp>
        <p:nvSpPr>
          <p:cNvPr id="7204" name="AutoShape 36"/>
          <p:cNvSpPr>
            <a:spLocks noChangeArrowheads="1"/>
          </p:cNvSpPr>
          <p:nvPr/>
        </p:nvSpPr>
        <p:spPr bwMode="auto">
          <a:xfrm>
            <a:off x="8001000" y="2686050"/>
            <a:ext cx="457200" cy="3429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7206" name="AutoShape 38"/>
          <p:cNvSpPr>
            <a:spLocks noChangeArrowheads="1"/>
          </p:cNvSpPr>
          <p:nvPr/>
        </p:nvSpPr>
        <p:spPr bwMode="auto">
          <a:xfrm>
            <a:off x="2514600" y="1600200"/>
            <a:ext cx="2209800" cy="342900"/>
          </a:xfrm>
          <a:prstGeom prst="flowChartAlternateProcess">
            <a:avLst/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六 經 辨 證</a:t>
            </a:r>
          </a:p>
        </p:txBody>
      </p:sp>
      <p:sp>
        <p:nvSpPr>
          <p:cNvPr id="7207" name="AutoShape 39"/>
          <p:cNvSpPr>
            <a:spLocks noChangeArrowheads="1"/>
          </p:cNvSpPr>
          <p:nvPr/>
        </p:nvSpPr>
        <p:spPr bwMode="auto">
          <a:xfrm>
            <a:off x="2514600" y="2228850"/>
            <a:ext cx="2209800" cy="342900"/>
          </a:xfrm>
          <a:prstGeom prst="flowChartAlternateProcess">
            <a:avLst/>
          </a:prstGeom>
          <a:gradFill rotWithShape="1">
            <a:gsLst>
              <a:gs pos="0">
                <a:srgbClr val="6699FF"/>
              </a:gs>
              <a:gs pos="50000">
                <a:schemeClr val="bg1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衛氣營血辨證</a:t>
            </a:r>
          </a:p>
        </p:txBody>
      </p:sp>
      <p:sp>
        <p:nvSpPr>
          <p:cNvPr id="7208" name="AutoShape 40"/>
          <p:cNvSpPr>
            <a:spLocks noChangeArrowheads="1"/>
          </p:cNvSpPr>
          <p:nvPr/>
        </p:nvSpPr>
        <p:spPr bwMode="auto">
          <a:xfrm>
            <a:off x="2514600" y="3028950"/>
            <a:ext cx="2209800" cy="342900"/>
          </a:xfrm>
          <a:prstGeom prst="flowChartAlternateProcess">
            <a:avLst/>
          </a:prstGeom>
          <a:gradFill rotWithShape="1">
            <a:gsLst>
              <a:gs pos="0">
                <a:srgbClr val="FFCC00"/>
              </a:gs>
              <a:gs pos="50000">
                <a:schemeClr val="bg1"/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三 焦 辨 證</a:t>
            </a:r>
          </a:p>
        </p:txBody>
      </p:sp>
      <p:sp>
        <p:nvSpPr>
          <p:cNvPr id="7209" name="AutoShape 41"/>
          <p:cNvSpPr>
            <a:spLocks noChangeArrowheads="1"/>
          </p:cNvSpPr>
          <p:nvPr/>
        </p:nvSpPr>
        <p:spPr bwMode="auto">
          <a:xfrm>
            <a:off x="2514600" y="3714750"/>
            <a:ext cx="2209800" cy="342900"/>
          </a:xfrm>
          <a:prstGeom prst="flowChartAlternateProcess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kumimoji="1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氣血津液辨證</a:t>
            </a:r>
          </a:p>
        </p:txBody>
      </p:sp>
      <p:sp>
        <p:nvSpPr>
          <p:cNvPr id="7210" name="Text Box 42"/>
          <p:cNvSpPr txBox="1">
            <a:spLocks noChangeArrowheads="1"/>
          </p:cNvSpPr>
          <p:nvPr/>
        </p:nvSpPr>
        <p:spPr bwMode="auto">
          <a:xfrm>
            <a:off x="1752600" y="1885953"/>
            <a:ext cx="45720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9" tIns="34289" rIns="68579" bIns="34289">
            <a:spAutoFit/>
          </a:bodyPr>
          <a:lstStyle/>
          <a:p>
            <a:pPr algn="ctr" defTabSz="685783" fontAlgn="base">
              <a:lnSpc>
                <a:spcPct val="60000"/>
              </a:lnSpc>
              <a:spcBef>
                <a:spcPct val="3000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外</a:t>
            </a:r>
          </a:p>
          <a:p>
            <a:pPr algn="ctr" defTabSz="685783" fontAlgn="base">
              <a:lnSpc>
                <a:spcPct val="60000"/>
              </a:lnSpc>
              <a:spcBef>
                <a:spcPct val="3000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感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auto">
          <a:xfrm>
            <a:off x="1752600" y="3314703"/>
            <a:ext cx="53340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9" tIns="34289" rIns="68579" bIns="34289">
            <a:spAutoFit/>
          </a:bodyPr>
          <a:lstStyle/>
          <a:p>
            <a:pPr algn="ctr" defTabSz="685783" fontAlgn="base">
              <a:lnSpc>
                <a:spcPct val="60000"/>
              </a:lnSpc>
              <a:spcBef>
                <a:spcPct val="3000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內</a:t>
            </a:r>
          </a:p>
          <a:p>
            <a:pPr algn="ctr" defTabSz="685783" fontAlgn="base">
              <a:lnSpc>
                <a:spcPct val="60000"/>
              </a:lnSpc>
              <a:spcBef>
                <a:spcPct val="3000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傷</a:t>
            </a:r>
          </a:p>
        </p:txBody>
      </p:sp>
      <p:sp>
        <p:nvSpPr>
          <p:cNvPr id="7212" name="Text Box 44"/>
          <p:cNvSpPr txBox="1">
            <a:spLocks noChangeArrowheads="1"/>
          </p:cNvSpPr>
          <p:nvPr/>
        </p:nvSpPr>
        <p:spPr bwMode="auto">
          <a:xfrm>
            <a:off x="3200400" y="1943102"/>
            <a:ext cx="838200" cy="23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9" tIns="34289" rIns="68579" bIns="34289">
            <a:spAutoFit/>
          </a:bodyPr>
          <a:lstStyle/>
          <a:p>
            <a:pPr algn="ctr" defTabSz="685783" fontAlgn="base">
              <a:lnSpc>
                <a:spcPct val="60000"/>
              </a:lnSpc>
              <a:spcBef>
                <a:spcPct val="3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傷寒</a:t>
            </a:r>
            <a:r>
              <a:rPr kumimoji="1" lang="en-US" altLang="zh-TW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213" name="Text Box 45"/>
          <p:cNvSpPr txBox="1">
            <a:spLocks noChangeArrowheads="1"/>
          </p:cNvSpPr>
          <p:nvPr/>
        </p:nvSpPr>
        <p:spPr bwMode="auto">
          <a:xfrm>
            <a:off x="3200400" y="2571752"/>
            <a:ext cx="838200" cy="23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9" tIns="34289" rIns="68579" bIns="34289">
            <a:spAutoFit/>
          </a:bodyPr>
          <a:lstStyle/>
          <a:p>
            <a:pPr algn="ctr" defTabSz="685783" fontAlgn="base">
              <a:lnSpc>
                <a:spcPct val="60000"/>
              </a:lnSpc>
              <a:spcBef>
                <a:spcPct val="3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溫熱</a:t>
            </a:r>
            <a:r>
              <a:rPr kumimoji="1" lang="en-US" altLang="zh-TW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214" name="Text Box 46"/>
          <p:cNvSpPr txBox="1">
            <a:spLocks noChangeArrowheads="1"/>
          </p:cNvSpPr>
          <p:nvPr/>
        </p:nvSpPr>
        <p:spPr bwMode="auto">
          <a:xfrm>
            <a:off x="3200400" y="3371852"/>
            <a:ext cx="838200" cy="23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9" tIns="34289" rIns="68579" bIns="34289">
            <a:spAutoFit/>
          </a:bodyPr>
          <a:lstStyle/>
          <a:p>
            <a:pPr algn="ctr" defTabSz="685783" fontAlgn="base">
              <a:lnSpc>
                <a:spcPct val="60000"/>
              </a:lnSpc>
              <a:spcBef>
                <a:spcPct val="3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濕熱</a:t>
            </a:r>
            <a:r>
              <a:rPr kumimoji="1" lang="en-US" altLang="zh-TW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215" name="Text Box 47"/>
          <p:cNvSpPr txBox="1">
            <a:spLocks noChangeArrowheads="1"/>
          </p:cNvSpPr>
          <p:nvPr/>
        </p:nvSpPr>
        <p:spPr bwMode="auto">
          <a:xfrm>
            <a:off x="3200400" y="4057652"/>
            <a:ext cx="838200" cy="23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9" tIns="34289" rIns="68579" bIns="34289">
            <a:spAutoFit/>
          </a:bodyPr>
          <a:lstStyle/>
          <a:p>
            <a:pPr algn="ctr" defTabSz="685783" fontAlgn="base">
              <a:lnSpc>
                <a:spcPct val="60000"/>
              </a:lnSpc>
              <a:spcBef>
                <a:spcPct val="3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雜病</a:t>
            </a:r>
            <a:r>
              <a:rPr kumimoji="1" lang="en-US" altLang="zh-TW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0" y="14"/>
            <a:ext cx="9144000" cy="767687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 vert="horz" wrap="square" lIns="66245" tIns="33261" rIns="66245" bIns="33261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5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5pPr>
            <a:lvl6pPr marL="455619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6pPr>
            <a:lvl7pPr marL="911408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7pPr>
            <a:lvl8pPr marL="1367112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8pPr>
            <a:lvl9pPr marL="1822816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9pPr>
          </a:lstStyle>
          <a:p>
            <a:pPr defTabSz="681142" eaLnBrk="1" hangingPunct="1">
              <a:defRPr/>
            </a:pPr>
            <a:r>
              <a:rPr lang="zh-TW" altLang="en-US" sz="4400" kern="0" dirty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四診 </a:t>
            </a:r>
            <a:r>
              <a:rPr lang="zh-TW" altLang="en-US" sz="4400" kern="0" dirty="0" smtClean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→</a:t>
            </a:r>
            <a:r>
              <a:rPr lang="en-US" altLang="zh-TW" sz="4400" kern="0" dirty="0" smtClean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【</a:t>
            </a:r>
            <a:r>
              <a:rPr lang="zh-TW" altLang="en-US" sz="4400" kern="0" dirty="0" smtClean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 </a:t>
            </a:r>
            <a:r>
              <a:rPr lang="zh-TW" altLang="en-US" sz="4400" kern="0" dirty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七大</a:t>
            </a:r>
            <a:r>
              <a:rPr lang="zh-TW" altLang="en-US" sz="4400" kern="0" dirty="0" smtClean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辨證</a:t>
            </a:r>
            <a:r>
              <a:rPr lang="en-US" altLang="zh-TW" sz="4400" kern="0" dirty="0" smtClean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】</a:t>
            </a:r>
            <a:r>
              <a:rPr lang="zh-TW" altLang="en-US" sz="4400" kern="0" dirty="0" smtClean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→ </a:t>
            </a:r>
            <a:r>
              <a:rPr lang="zh-TW" altLang="en-US" sz="4400" kern="0" dirty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論治</a:t>
            </a:r>
          </a:p>
        </p:txBody>
      </p:sp>
      <p:sp>
        <p:nvSpPr>
          <p:cNvPr id="36" name="Text Box 80"/>
          <p:cNvSpPr txBox="1">
            <a:spLocks noChangeArrowheads="1"/>
          </p:cNvSpPr>
          <p:nvPr/>
        </p:nvSpPr>
        <p:spPr bwMode="auto">
          <a:xfrm>
            <a:off x="7708007" y="4936612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829" tIns="33261" rIns="65829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998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  <p:sp>
        <p:nvSpPr>
          <p:cNvPr id="3" name="左-右雙向箭號 2"/>
          <p:cNvSpPr/>
          <p:nvPr/>
        </p:nvSpPr>
        <p:spPr>
          <a:xfrm>
            <a:off x="2286000" y="843558"/>
            <a:ext cx="4230216" cy="288032"/>
          </a:xfrm>
          <a:prstGeom prst="leftRightArrow">
            <a:avLst/>
          </a:prstGeom>
          <a:solidFill>
            <a:srgbClr val="6600CC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左-右雙向箭號 37"/>
          <p:cNvSpPr/>
          <p:nvPr/>
        </p:nvSpPr>
        <p:spPr>
          <a:xfrm>
            <a:off x="6824464" y="851942"/>
            <a:ext cx="1996008" cy="288032"/>
          </a:xfrm>
          <a:prstGeom prst="leftRightArrow">
            <a:avLst/>
          </a:prstGeom>
          <a:solidFill>
            <a:srgbClr val="6600CC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1325322"/>
      </p:ext>
    </p:extLst>
  </p:cSld>
  <p:clrMapOvr>
    <a:masterClrMapping/>
  </p:clrMapOvr>
  <p:transition spd="med">
    <p:zoom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3"/>
            <a:ext cx="9144000" cy="707573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88312" tIns="44157" rIns="88312" bIns="4415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06930" eaLnBrk="1" hangingPunct="1">
              <a:defRPr/>
            </a:pPr>
            <a:r>
              <a:rPr lang="en-US" altLang="zh-TW" sz="4000" b="1" dirty="0">
                <a:solidFill>
                  <a:srgbClr val="6600CC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  <a:sym typeface="Arial"/>
              </a:rPr>
              <a:t>1.</a:t>
            </a:r>
            <a:r>
              <a:rPr lang="zh-TW" altLang="en-US" sz="4000" b="1" dirty="0">
                <a:solidFill>
                  <a:srgbClr val="6600CC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  <a:sym typeface="Arial"/>
              </a:rPr>
              <a:t>先開通十二經絡</a:t>
            </a:r>
            <a:r>
              <a:rPr lang="en-US" altLang="zh-TW" sz="4000" b="1" dirty="0">
                <a:solidFill>
                  <a:srgbClr val="6600CC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  <a:sym typeface="Arial"/>
              </a:rPr>
              <a:t>【</a:t>
            </a:r>
            <a:r>
              <a:rPr lang="zh-TW" altLang="en-US" sz="4000" b="1" dirty="0">
                <a:solidFill>
                  <a:srgbClr val="6600CC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  <a:sym typeface="Arial"/>
              </a:rPr>
              <a:t>八大關節</a:t>
            </a:r>
            <a:r>
              <a:rPr lang="en-US" altLang="zh-TW" sz="4000" b="1" dirty="0">
                <a:solidFill>
                  <a:srgbClr val="6600CC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  <a:sym typeface="Arial"/>
              </a:rPr>
              <a:t>】</a:t>
            </a:r>
            <a:endParaRPr lang="zh-TW" altLang="en-US" sz="4000" b="1" dirty="0">
              <a:solidFill>
                <a:srgbClr val="6600CC"/>
              </a:solidFill>
              <a:latin typeface="華康POP1體W5(P)" panose="040B0500000000000000" pitchFamily="82" charset="-120"/>
              <a:ea typeface="華康POP1體W5(P)" panose="040B0500000000000000" pitchFamily="82" charset="-120"/>
              <a:sym typeface="Arial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r="7430" b="6118"/>
          <a:stretch/>
        </p:blipFill>
        <p:spPr bwMode="auto">
          <a:xfrm>
            <a:off x="381000" y="1047750"/>
            <a:ext cx="2914600" cy="16764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 b="21797"/>
          <a:stretch/>
        </p:blipFill>
        <p:spPr bwMode="auto">
          <a:xfrm>
            <a:off x="381000" y="3028951"/>
            <a:ext cx="2914600" cy="187588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429001" y="1200156"/>
            <a:ext cx="5562600" cy="1384995"/>
          </a:xfrm>
          <a:prstGeom prst="rect">
            <a:avLst/>
          </a:prstGeom>
          <a:noFill/>
        </p:spPr>
        <p:txBody>
          <a:bodyPr wrap="square" lIns="88676" tIns="44337" rIns="88676" bIns="44337" rtlCol="0">
            <a:spAutoFit/>
          </a:bodyPr>
          <a:lstStyle/>
          <a:p>
            <a:pPr defTabSz="905288" hangingPunct="0"/>
            <a:r>
              <a:rPr lang="zh-TW" altLang="en-US" sz="3600" b="1" kern="0" dirty="0">
                <a:solidFill>
                  <a:srgbClr val="002060"/>
                </a:solidFill>
                <a:latin typeface="新細明體"/>
                <a:sym typeface="Arial"/>
              </a:rPr>
              <a:t>一</a:t>
            </a:r>
            <a:r>
              <a:rPr lang="en-US" altLang="zh-TW" sz="3600" b="1" kern="0" dirty="0">
                <a:solidFill>
                  <a:srgbClr val="002060"/>
                </a:solidFill>
                <a:latin typeface="新細明體"/>
                <a:sym typeface="Arial"/>
              </a:rPr>
              <a:t>.</a:t>
            </a:r>
            <a:r>
              <a:rPr lang="zh-TW" altLang="en-US" sz="3600" b="1" kern="0" dirty="0">
                <a:solidFill>
                  <a:srgbClr val="002060"/>
                </a:solidFill>
                <a:latin typeface="新細明體"/>
                <a:sym typeface="Arial"/>
              </a:rPr>
              <a:t> 開通 </a:t>
            </a:r>
            <a:r>
              <a:rPr lang="en-US" altLang="zh-TW" sz="3600" b="1" kern="0" dirty="0">
                <a:solidFill>
                  <a:srgbClr val="002060"/>
                </a:solidFill>
                <a:latin typeface="新細明體"/>
                <a:sym typeface="Arial"/>
              </a:rPr>
              <a:t>:</a:t>
            </a:r>
            <a:r>
              <a:rPr lang="zh-TW" altLang="en-US" sz="3600" b="1" kern="0" dirty="0">
                <a:solidFill>
                  <a:srgbClr val="002060"/>
                </a:solidFill>
                <a:latin typeface="新細明體"/>
                <a:sym typeface="Arial"/>
              </a:rPr>
              <a:t> </a:t>
            </a:r>
            <a:r>
              <a:rPr lang="zh-TW" altLang="en-US" sz="3600" b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手三陰</a:t>
            </a:r>
            <a:r>
              <a:rPr lang="en-US" altLang="zh-TW" sz="3600" b="1" kern="0" dirty="0">
                <a:solidFill>
                  <a:srgbClr val="C00000"/>
                </a:solidFill>
                <a:latin typeface="新細明體"/>
                <a:sym typeface="Arial"/>
              </a:rPr>
              <a:t>&amp;</a:t>
            </a:r>
            <a:r>
              <a:rPr lang="zh-TW" altLang="en-US" sz="3600" b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手三陽</a:t>
            </a:r>
            <a:endParaRPr lang="en-US" altLang="zh-TW" sz="3600" b="1" u="sng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  <a:sym typeface="Arial"/>
            </a:endParaRPr>
          </a:p>
          <a:p>
            <a:pPr defTabSz="905288" hangingPunct="0"/>
            <a:r>
              <a:rPr lang="en-US" altLang="zh-TW" sz="2400" b="1" kern="0" dirty="0">
                <a:solidFill>
                  <a:srgbClr val="C00000"/>
                </a:solidFill>
                <a:latin typeface="新細明體"/>
                <a:sym typeface="Arial"/>
              </a:rPr>
              <a:t>a.</a:t>
            </a:r>
            <a:r>
              <a:rPr lang="zh-TW" altLang="en-US" sz="2400" b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手腕關節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(</a:t>
            </a:r>
            <a:r>
              <a:rPr lang="zh-TW" altLang="en-US" sz="2400" b="1" kern="0" dirty="0">
                <a:solidFill>
                  <a:srgbClr val="002060"/>
                </a:solidFill>
                <a:latin typeface="新細明體"/>
                <a:sym typeface="Arial"/>
              </a:rPr>
              <a:t>屬於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-</a:t>
            </a:r>
            <a:r>
              <a:rPr lang="zh-TW" alt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輸穴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…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舒發</a:t>
            </a:r>
            <a:r>
              <a:rPr lang="en-US" altLang="zh-TW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/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條達</a:t>
            </a:r>
            <a:r>
              <a:rPr lang="en-US" altLang="zh-TW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/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通暢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)</a:t>
            </a:r>
          </a:p>
          <a:p>
            <a:pPr defTabSz="905288" hangingPunct="0"/>
            <a:r>
              <a:rPr lang="en-US" altLang="zh-TW" sz="2400" b="1" kern="0" dirty="0">
                <a:solidFill>
                  <a:srgbClr val="C00000"/>
                </a:solidFill>
                <a:latin typeface="新細明體"/>
                <a:sym typeface="Arial"/>
              </a:rPr>
              <a:t>b.</a:t>
            </a:r>
            <a:r>
              <a:rPr lang="zh-TW" altLang="en-US" sz="2400" b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手肘關節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(</a:t>
            </a:r>
            <a:r>
              <a:rPr lang="zh-TW" altLang="en-US" sz="2400" b="1" kern="0" dirty="0">
                <a:solidFill>
                  <a:srgbClr val="002060"/>
                </a:solidFill>
                <a:latin typeface="新細明體"/>
                <a:sym typeface="Arial"/>
              </a:rPr>
              <a:t>屬於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-</a:t>
            </a:r>
            <a:r>
              <a:rPr lang="zh-TW" alt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合穴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…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固攝</a:t>
            </a:r>
            <a:r>
              <a:rPr lang="en-US" altLang="zh-TW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/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收斂</a:t>
            </a:r>
            <a:r>
              <a:rPr lang="en-US" altLang="zh-TW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/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緊實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)</a:t>
            </a:r>
            <a:endParaRPr lang="zh-TW" altLang="en-US" sz="2400" b="1" kern="0" dirty="0">
              <a:solidFill>
                <a:srgbClr val="002060"/>
              </a:solidFill>
              <a:latin typeface="新細明體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538135" y="3274400"/>
            <a:ext cx="5562600" cy="1384995"/>
          </a:xfrm>
          <a:prstGeom prst="rect">
            <a:avLst/>
          </a:prstGeom>
          <a:noFill/>
        </p:spPr>
        <p:txBody>
          <a:bodyPr wrap="square" lIns="88676" tIns="44337" rIns="88676" bIns="44337" rtlCol="0">
            <a:spAutoFit/>
          </a:bodyPr>
          <a:lstStyle/>
          <a:p>
            <a:pPr defTabSz="905288" hangingPunct="0"/>
            <a:r>
              <a:rPr lang="zh-TW" altLang="en-US" sz="3600" b="1" kern="0" dirty="0">
                <a:solidFill>
                  <a:srgbClr val="002060"/>
                </a:solidFill>
                <a:latin typeface="新細明體"/>
                <a:sym typeface="Arial"/>
              </a:rPr>
              <a:t>二</a:t>
            </a:r>
            <a:r>
              <a:rPr lang="en-US" altLang="zh-TW" sz="3600" b="1" kern="0" dirty="0">
                <a:solidFill>
                  <a:srgbClr val="002060"/>
                </a:solidFill>
                <a:latin typeface="新細明體"/>
                <a:sym typeface="Arial"/>
              </a:rPr>
              <a:t>.</a:t>
            </a:r>
            <a:r>
              <a:rPr lang="zh-TW" altLang="en-US" sz="3600" b="1" kern="0" dirty="0">
                <a:solidFill>
                  <a:srgbClr val="002060"/>
                </a:solidFill>
                <a:latin typeface="新細明體"/>
                <a:sym typeface="Arial"/>
              </a:rPr>
              <a:t> 開通 </a:t>
            </a:r>
            <a:r>
              <a:rPr lang="en-US" altLang="zh-TW" sz="3600" b="1" kern="0" dirty="0">
                <a:solidFill>
                  <a:srgbClr val="002060"/>
                </a:solidFill>
                <a:latin typeface="新細明體"/>
                <a:sym typeface="Arial"/>
              </a:rPr>
              <a:t>:</a:t>
            </a:r>
            <a:r>
              <a:rPr lang="zh-TW" altLang="en-US" sz="3600" b="1" kern="0" dirty="0">
                <a:solidFill>
                  <a:srgbClr val="002060"/>
                </a:solidFill>
                <a:latin typeface="新細明體"/>
                <a:sym typeface="Arial"/>
              </a:rPr>
              <a:t> </a:t>
            </a:r>
            <a:r>
              <a:rPr lang="zh-TW" altLang="en-US" sz="3600" b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足三陰</a:t>
            </a:r>
            <a:r>
              <a:rPr lang="en-US" altLang="zh-TW" sz="3600" b="1" kern="0" dirty="0">
                <a:solidFill>
                  <a:srgbClr val="C00000"/>
                </a:solidFill>
                <a:latin typeface="新細明體"/>
                <a:sym typeface="Arial"/>
              </a:rPr>
              <a:t>&amp;</a:t>
            </a:r>
            <a:r>
              <a:rPr lang="zh-TW" altLang="en-US" sz="3600" b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足三陽</a:t>
            </a:r>
            <a:endParaRPr lang="en-US" altLang="zh-TW" sz="3600" b="1" u="sng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  <a:sym typeface="Arial"/>
            </a:endParaRPr>
          </a:p>
          <a:p>
            <a:pPr defTabSz="905288" hangingPunct="0"/>
            <a:r>
              <a:rPr lang="en-US" altLang="zh-TW" sz="2400" b="1" kern="0" dirty="0">
                <a:solidFill>
                  <a:srgbClr val="C00000"/>
                </a:solidFill>
                <a:latin typeface="新細明體"/>
                <a:sym typeface="Arial"/>
              </a:rPr>
              <a:t>c.</a:t>
            </a:r>
            <a:r>
              <a:rPr lang="zh-TW" altLang="en-US" sz="2400" b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腳踝關節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(</a:t>
            </a:r>
            <a:r>
              <a:rPr lang="zh-TW" altLang="en-US" sz="2400" b="1" kern="0" dirty="0">
                <a:solidFill>
                  <a:srgbClr val="002060"/>
                </a:solidFill>
                <a:latin typeface="新細明體"/>
                <a:sym typeface="Arial"/>
              </a:rPr>
              <a:t>屬於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-</a:t>
            </a:r>
            <a:r>
              <a:rPr lang="zh-TW" alt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輸穴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…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舒發</a:t>
            </a:r>
            <a:r>
              <a:rPr lang="en-US" altLang="zh-TW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/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條達</a:t>
            </a:r>
            <a:r>
              <a:rPr lang="en-US" altLang="zh-TW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/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通暢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)</a:t>
            </a:r>
          </a:p>
          <a:p>
            <a:pPr defTabSz="905288" hangingPunct="0"/>
            <a:r>
              <a:rPr lang="en-US" altLang="zh-TW" sz="2400" b="1" kern="0" dirty="0">
                <a:solidFill>
                  <a:srgbClr val="C00000"/>
                </a:solidFill>
                <a:latin typeface="新細明體"/>
                <a:sym typeface="Arial"/>
              </a:rPr>
              <a:t>d.</a:t>
            </a:r>
            <a:r>
              <a:rPr lang="zh-TW" altLang="en-US" sz="2400" b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膝部關節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(</a:t>
            </a:r>
            <a:r>
              <a:rPr lang="zh-TW" altLang="en-US" sz="2400" b="1" kern="0" dirty="0">
                <a:solidFill>
                  <a:srgbClr val="002060"/>
                </a:solidFill>
                <a:latin typeface="新細明體"/>
                <a:sym typeface="Arial"/>
              </a:rPr>
              <a:t>屬於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-</a:t>
            </a:r>
            <a:r>
              <a:rPr lang="zh-TW" alt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sym typeface="Arial"/>
              </a:rPr>
              <a:t>合穴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…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固攝</a:t>
            </a:r>
            <a:r>
              <a:rPr lang="en-US" altLang="zh-TW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/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收斂</a:t>
            </a:r>
            <a:r>
              <a:rPr lang="en-US" altLang="zh-TW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/</a:t>
            </a:r>
            <a:r>
              <a:rPr lang="zh-TW" altLang="en-US" sz="2400" b="1" u="sng" kern="0" dirty="0">
                <a:solidFill>
                  <a:srgbClr val="002060"/>
                </a:solidFill>
                <a:latin typeface="新細明體"/>
                <a:sym typeface="Arial"/>
              </a:rPr>
              <a:t>緊實</a:t>
            </a:r>
            <a:r>
              <a:rPr lang="en-US" altLang="zh-TW" sz="2400" b="1" kern="0" dirty="0">
                <a:solidFill>
                  <a:srgbClr val="002060"/>
                </a:solidFill>
                <a:latin typeface="新細明體"/>
                <a:sym typeface="Arial"/>
              </a:rPr>
              <a:t>)</a:t>
            </a:r>
            <a:endParaRPr lang="zh-TW" altLang="en-US" sz="2400" b="1" kern="0" dirty="0">
              <a:solidFill>
                <a:srgbClr val="002060"/>
              </a:solidFill>
              <a:latin typeface="新細明體"/>
              <a:sym typeface="Arial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429000" y="2604841"/>
            <a:ext cx="5486400" cy="722558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525" tIns="44336" rIns="88525" bIns="44336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5pPr>
            <a:lvl6pPr marL="456243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6pPr>
            <a:lvl7pPr marL="912587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7pPr>
            <a:lvl8pPr marL="136888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8pPr>
            <a:lvl9pPr marL="1825173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9pPr>
          </a:lstStyle>
          <a:p>
            <a:pPr defTabSz="909720" eaLnBrk="1" hangingPunct="1"/>
            <a:r>
              <a:rPr lang="zh-TW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口訣</a:t>
            </a:r>
            <a:r>
              <a:rPr lang="en-US" altLang="zh-TW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:</a:t>
            </a:r>
            <a:r>
              <a:rPr lang="en-US" altLang="zh-TW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  <a:sym typeface="Arial"/>
              </a:rPr>
              <a:t>【</a:t>
            </a:r>
            <a:r>
              <a:rPr lang="zh-TW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先陽</a:t>
            </a:r>
            <a:r>
              <a:rPr lang="en-US" altLang="zh-TW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/</a:t>
            </a:r>
            <a:r>
              <a:rPr lang="zh-TW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後陰</a:t>
            </a:r>
            <a:r>
              <a:rPr lang="en-US" altLang="zh-TW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  <a:sym typeface="Arial"/>
              </a:rPr>
              <a:t>】</a:t>
            </a:r>
            <a:r>
              <a:rPr lang="en-US" altLang="zh-TW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…</a:t>
            </a:r>
            <a:endParaRPr lang="zh-TW" alt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429000" y="2604841"/>
            <a:ext cx="5486400" cy="722558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525" tIns="44336" rIns="88525" bIns="44336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5pPr>
            <a:lvl6pPr marL="456243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6pPr>
            <a:lvl7pPr marL="912587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7pPr>
            <a:lvl8pPr marL="136888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8pPr>
            <a:lvl9pPr marL="1825173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9pPr>
          </a:lstStyle>
          <a:p>
            <a:pPr defTabSz="909720" eaLnBrk="1" hangingPunct="1"/>
            <a:r>
              <a:rPr lang="en-US" altLang="zh-TW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  <a:sym typeface="Arial"/>
              </a:rPr>
              <a:t>【</a:t>
            </a:r>
            <a:r>
              <a:rPr lang="zh-TW" altLang="en-U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先上</a:t>
            </a:r>
            <a:r>
              <a:rPr lang="en-US" altLang="zh-TW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/</a:t>
            </a:r>
            <a:r>
              <a:rPr lang="zh-TW" altLang="en-U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後下</a:t>
            </a:r>
            <a:r>
              <a:rPr lang="zh-TW" altLang="en-U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  <a:sym typeface="Arial"/>
              </a:rPr>
              <a:t>；</a:t>
            </a:r>
            <a:r>
              <a:rPr lang="zh-TW" altLang="en-U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先左</a:t>
            </a:r>
            <a:r>
              <a:rPr lang="en-US" altLang="zh-TW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/</a:t>
            </a:r>
            <a:r>
              <a:rPr lang="zh-TW" altLang="en-U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後右</a:t>
            </a:r>
            <a:r>
              <a:rPr lang="en-US" altLang="zh-TW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  <a:sym typeface="Arial"/>
              </a:rPr>
              <a:t>】</a:t>
            </a:r>
            <a:endParaRPr lang="zh-TW" alt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76714" y="4799088"/>
            <a:ext cx="1769661" cy="246033"/>
          </a:xfrm>
          <a:prstGeom prst="rect">
            <a:avLst/>
          </a:prstGeom>
        </p:spPr>
        <p:txBody>
          <a:bodyPr wrap="none" lIns="88522" tIns="44260" rIns="88522" bIns="44260">
            <a:spAutoFit/>
          </a:bodyPr>
          <a:lstStyle/>
          <a:p>
            <a:r>
              <a:rPr lang="zh-TW" altLang="en-US" sz="1000" i="1" dirty="0"/>
              <a:t>（圖片來源：</a:t>
            </a:r>
            <a:r>
              <a:rPr lang="en-US" altLang="zh-TW" sz="1000" i="1" dirty="0" err="1"/>
              <a:t>shutterstock</a:t>
            </a:r>
            <a:r>
              <a:rPr lang="zh-TW" altLang="en-US" sz="1000" i="1" dirty="0"/>
              <a:t>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3570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685800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chemeClr val="bg1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176" tIns="33261" rIns="66176" bIns="33261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78082" eaLnBrk="1" hangingPunct="1">
              <a:defRPr/>
            </a:pPr>
            <a:r>
              <a:rPr lang="zh-TW" altLang="en-US" sz="4100" b="1" dirty="0">
                <a:solidFill>
                  <a:srgbClr val="800000"/>
                </a:solidFill>
                <a:latin typeface="新細明體"/>
                <a:sym typeface="Arial"/>
              </a:rPr>
              <a:t>開啟</a:t>
            </a:r>
            <a:r>
              <a:rPr lang="en-US" altLang="zh-TW" sz="4100" b="1" dirty="0">
                <a:solidFill>
                  <a:srgbClr val="800000"/>
                </a:solidFill>
                <a:latin typeface="新細明體"/>
                <a:sym typeface="Arial"/>
              </a:rPr>
              <a:t>【</a:t>
            </a:r>
            <a:r>
              <a:rPr lang="zh-TW" altLang="en-US" sz="4100" b="1" dirty="0">
                <a:solidFill>
                  <a:srgbClr val="800000"/>
                </a:solidFill>
                <a:latin typeface="新細明體"/>
                <a:sym typeface="Arial"/>
              </a:rPr>
              <a:t>健康密碼</a:t>
            </a:r>
            <a:r>
              <a:rPr lang="en-US" altLang="zh-TW" sz="4100" b="1" dirty="0">
                <a:solidFill>
                  <a:srgbClr val="800000"/>
                </a:solidFill>
                <a:latin typeface="新細明體"/>
                <a:sym typeface="Arial"/>
              </a:rPr>
              <a:t>】</a:t>
            </a:r>
            <a:endParaRPr lang="zh-TW" altLang="en-US" sz="4100" b="1" dirty="0">
              <a:solidFill>
                <a:srgbClr val="800000"/>
              </a:solidFill>
              <a:latin typeface="新細明體"/>
              <a:sym typeface="Arial"/>
            </a:endParaRPr>
          </a:p>
        </p:txBody>
      </p:sp>
      <p:pic>
        <p:nvPicPr>
          <p:cNvPr id="141317" name="Picture 2" descr="D:\backup\Desktop\130626l3edffzz15dnn2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文字方塊 1"/>
          <p:cNvSpPr txBox="1">
            <a:spLocks noChangeArrowheads="1"/>
          </p:cNvSpPr>
          <p:nvPr/>
        </p:nvSpPr>
        <p:spPr bwMode="auto">
          <a:xfrm>
            <a:off x="685801" y="971677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176" tIns="33261" rIns="66176" bIns="3326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8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免疫系統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第七脈輪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):【</a:t>
            </a:r>
            <a:r>
              <a:rPr lang="en-US" altLang="zh-TW" sz="2700" b="1" u="sng" dirty="0">
                <a:latin typeface="新細明體" pitchFamily="18" charset="-120"/>
                <a:sym typeface="Arial"/>
              </a:rPr>
              <a:t>01+02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+</a:t>
            </a:r>
            <a:r>
              <a:rPr lang="en-US" altLang="zh-TW" sz="2700" b="1" i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  <a:sym typeface="Arial"/>
              </a:rPr>
              <a:t>04-08-12</a:t>
            </a:r>
            <a:r>
              <a:rPr lang="en-US" altLang="zh-TW" sz="2700" b="1" dirty="0">
                <a:solidFill>
                  <a:srgbClr val="6600CC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6600CC"/>
              </a:solidFill>
              <a:latin typeface="新細明體" pitchFamily="18" charset="-120"/>
              <a:sym typeface="Arial"/>
            </a:endParaRPr>
          </a:p>
        </p:txBody>
      </p:sp>
      <p:sp>
        <p:nvSpPr>
          <p:cNvPr id="208901" name="文字方塊 6"/>
          <p:cNvSpPr txBox="1">
            <a:spLocks noChangeArrowheads="1"/>
          </p:cNvSpPr>
          <p:nvPr/>
        </p:nvSpPr>
        <p:spPr bwMode="auto">
          <a:xfrm>
            <a:off x="685801" y="1641872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176" tIns="33261" rIns="66176" bIns="3326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8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9900CC"/>
                </a:solidFill>
                <a:latin typeface="新細明體" pitchFamily="18" charset="-120"/>
                <a:sym typeface="Arial"/>
              </a:rPr>
              <a:t>內分泌系統</a:t>
            </a:r>
            <a:r>
              <a:rPr lang="en-US" altLang="zh-TW" sz="2700" b="1" dirty="0">
                <a:solidFill>
                  <a:srgbClr val="9900CC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9900CC"/>
                </a:solidFill>
                <a:latin typeface="新細明體" pitchFamily="18" charset="-120"/>
                <a:sym typeface="Arial"/>
              </a:rPr>
              <a:t>第六脈輪</a:t>
            </a:r>
            <a:r>
              <a:rPr lang="en-US" altLang="zh-TW" sz="2700" b="1" dirty="0">
                <a:solidFill>
                  <a:srgbClr val="9900CC"/>
                </a:solidFill>
                <a:latin typeface="新細明體" pitchFamily="18" charset="-120"/>
                <a:sym typeface="Arial"/>
              </a:rPr>
              <a:t>):【10+</a:t>
            </a:r>
            <a:r>
              <a:rPr lang="en-US" altLang="zh-TW" sz="2700" b="1" i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  <a:sym typeface="Arial"/>
              </a:rPr>
              <a:t>04-08-12</a:t>
            </a:r>
            <a:r>
              <a:rPr lang="en-US" altLang="zh-TW" sz="2700" b="1" dirty="0">
                <a:solidFill>
                  <a:srgbClr val="9900CC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9900CC"/>
              </a:solidFill>
              <a:latin typeface="新細明體" pitchFamily="18" charset="-120"/>
              <a:sym typeface="Arial"/>
            </a:endParaRPr>
          </a:p>
        </p:txBody>
      </p:sp>
      <p:sp>
        <p:nvSpPr>
          <p:cNvPr id="189446" name="文字方塊 8"/>
          <p:cNvSpPr txBox="1">
            <a:spLocks noChangeArrowheads="1"/>
          </p:cNvSpPr>
          <p:nvPr/>
        </p:nvSpPr>
        <p:spPr bwMode="auto">
          <a:xfrm>
            <a:off x="685801" y="2971927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176" tIns="33261" rIns="66176" bIns="3326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8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心血管系統</a:t>
            </a:r>
            <a:r>
              <a:rPr lang="en-US" altLang="zh-TW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第四脈輪</a:t>
            </a:r>
            <a:r>
              <a:rPr lang="en-US" altLang="zh-TW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):【</a:t>
            </a:r>
            <a:r>
              <a:rPr lang="en-US" altLang="zh-TW" sz="2700" b="1" u="sng" dirty="0">
                <a:solidFill>
                  <a:srgbClr val="C00000"/>
                </a:solidFill>
                <a:latin typeface="新細明體" pitchFamily="18" charset="-120"/>
                <a:sym typeface="Arial"/>
              </a:rPr>
              <a:t>05-06</a:t>
            </a:r>
            <a:r>
              <a:rPr lang="en-US" altLang="zh-TW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-</a:t>
            </a:r>
            <a:r>
              <a:rPr lang="en-US" altLang="zh-TW" sz="2700" b="1" dirty="0">
                <a:latin typeface="新細明體" pitchFamily="18" charset="-120"/>
                <a:sym typeface="Arial"/>
              </a:rPr>
              <a:t>08</a:t>
            </a:r>
            <a:r>
              <a:rPr lang="en-US" altLang="zh-TW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-</a:t>
            </a:r>
            <a:r>
              <a:rPr lang="en-US" altLang="zh-TW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09</a:t>
            </a:r>
            <a:r>
              <a:rPr lang="en-US" altLang="zh-TW" sz="2700" b="1" dirty="0">
                <a:solidFill>
                  <a:srgbClr val="009900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009900"/>
              </a:solidFill>
              <a:latin typeface="新細明體" pitchFamily="18" charset="-120"/>
              <a:sym typeface="Arial"/>
            </a:endParaRP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685801" y="4343527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176" tIns="33261" rIns="66176" bIns="3326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8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生殖泌尿系統</a:t>
            </a:r>
            <a:r>
              <a:rPr lang="en-US" altLang="zh-TW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第一二脈輪</a:t>
            </a:r>
            <a:r>
              <a:rPr lang="en-US" altLang="zh-TW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):【</a:t>
            </a:r>
            <a:r>
              <a:rPr lang="en-US" altLang="zh-TW" sz="2700" b="1" u="sng" dirty="0">
                <a:latin typeface="新細明體" pitchFamily="18" charset="-120"/>
                <a:sym typeface="Arial"/>
              </a:rPr>
              <a:t>07</a:t>
            </a:r>
            <a:r>
              <a:rPr lang="en-US" altLang="zh-TW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+</a:t>
            </a:r>
            <a:r>
              <a:rPr lang="en-US" altLang="zh-TW" sz="27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  <a:sym typeface="Arial"/>
              </a:rPr>
              <a:t>04-08-12</a:t>
            </a:r>
            <a:r>
              <a:rPr lang="en-US" altLang="zh-TW" sz="2700" b="1" dirty="0">
                <a:solidFill>
                  <a:srgbClr val="FF0000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FF0000"/>
              </a:solidFill>
              <a:latin typeface="新細明體" pitchFamily="18" charset="-120"/>
              <a:sym typeface="Arial"/>
            </a:endParaRPr>
          </a:p>
        </p:txBody>
      </p:sp>
      <p:sp>
        <p:nvSpPr>
          <p:cNvPr id="141333" name="Text Box 80"/>
          <p:cNvSpPr txBox="1">
            <a:spLocks noChangeArrowheads="1"/>
          </p:cNvSpPr>
          <p:nvPr/>
        </p:nvSpPr>
        <p:spPr bwMode="auto">
          <a:xfrm>
            <a:off x="7799697" y="4936549"/>
            <a:ext cx="134430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6176" tIns="33261" rIns="66176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8082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900" dirty="0">
                <a:solidFill>
                  <a:srgbClr val="FFFFFF"/>
                </a:solidFill>
                <a:latin typeface="新細明體" charset="-120"/>
                <a:sym typeface="Arial"/>
              </a:rPr>
              <a:t>身心靈經絡密碼</a:t>
            </a:r>
            <a:r>
              <a:rPr lang="en-US" altLang="zh-TW" sz="900" dirty="0">
                <a:solidFill>
                  <a:srgbClr val="FFFFFF"/>
                </a:solidFill>
                <a:latin typeface="新細明體" charset="-120"/>
                <a:sym typeface="Arial"/>
              </a:rPr>
              <a:t>:</a:t>
            </a:r>
            <a:r>
              <a:rPr lang="zh-TW" altLang="en-US" sz="900" dirty="0">
                <a:solidFill>
                  <a:srgbClr val="FFFFFF"/>
                </a:solidFill>
                <a:latin typeface="新細明體" charset="-120"/>
                <a:sym typeface="Arial"/>
              </a:rPr>
              <a:t>林常江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685801" y="2296716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176" tIns="33261" rIns="66176" bIns="3326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8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 呼吸系統</a:t>
            </a:r>
            <a:r>
              <a:rPr lang="en-US" altLang="zh-TW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第四</a:t>
            </a:r>
            <a:r>
              <a:rPr lang="en-US" altLang="zh-TW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.</a:t>
            </a:r>
            <a:r>
              <a:rPr lang="zh-TW" altLang="en-US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五脈輪</a:t>
            </a:r>
            <a:r>
              <a:rPr lang="en-US" altLang="zh-TW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):【</a:t>
            </a:r>
            <a:r>
              <a:rPr lang="en-US" altLang="zh-TW" sz="2700" b="1" u="sng" dirty="0">
                <a:solidFill>
                  <a:srgbClr val="000000"/>
                </a:solidFill>
                <a:latin typeface="新細明體" pitchFamily="18" charset="-120"/>
                <a:sym typeface="Arial"/>
              </a:rPr>
              <a:t>01+02</a:t>
            </a:r>
            <a:r>
              <a:rPr lang="en-US" altLang="zh-TW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-04-</a:t>
            </a:r>
            <a:r>
              <a:rPr lang="en-US" altLang="zh-TW" sz="2700" b="1" u="sng" dirty="0">
                <a:solidFill>
                  <a:srgbClr val="000000"/>
                </a:solidFill>
                <a:latin typeface="新細明體" pitchFamily="18" charset="-120"/>
                <a:sym typeface="Arial"/>
              </a:rPr>
              <a:t>08</a:t>
            </a:r>
            <a:r>
              <a:rPr lang="en-US" altLang="zh-TW" sz="2700" b="1" dirty="0">
                <a:solidFill>
                  <a:srgbClr val="00B0F0"/>
                </a:solidFill>
                <a:latin typeface="新細明體" pitchFamily="18" charset="-120"/>
                <a:sym typeface="Arial"/>
              </a:rPr>
              <a:t>-10】</a:t>
            </a:r>
            <a:endParaRPr lang="zh-TW" altLang="en-US" sz="2700" b="1" dirty="0">
              <a:solidFill>
                <a:srgbClr val="00B0F0"/>
              </a:solidFill>
              <a:latin typeface="新細明體" pitchFamily="18" charset="-120"/>
              <a:sym typeface="Arial"/>
            </a:endParaRPr>
          </a:p>
        </p:txBody>
      </p:sp>
      <p:sp>
        <p:nvSpPr>
          <p:cNvPr id="13" name="文字方塊 9"/>
          <p:cNvSpPr txBox="1">
            <a:spLocks noChangeArrowheads="1"/>
          </p:cNvSpPr>
          <p:nvPr/>
        </p:nvSpPr>
        <p:spPr bwMode="auto">
          <a:xfrm>
            <a:off x="685801" y="3651647"/>
            <a:ext cx="7924800" cy="484746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176" tIns="33261" rIns="66176" bIns="3326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defTabSz="678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663300"/>
                </a:solidFill>
                <a:latin typeface="新細明體" pitchFamily="18" charset="-120"/>
                <a:sym typeface="Arial"/>
              </a:rPr>
              <a:t>消化系統</a:t>
            </a:r>
            <a:r>
              <a:rPr lang="en-US" altLang="zh-TW" sz="2700" b="1" dirty="0">
                <a:solidFill>
                  <a:srgbClr val="663300"/>
                </a:solidFill>
                <a:latin typeface="新細明體" pitchFamily="18" charset="-120"/>
                <a:sym typeface="Arial"/>
              </a:rPr>
              <a:t>(</a:t>
            </a:r>
            <a:r>
              <a:rPr lang="zh-TW" altLang="en-US" sz="2700" b="1" dirty="0">
                <a:solidFill>
                  <a:srgbClr val="663300"/>
                </a:solidFill>
                <a:latin typeface="新細明體" pitchFamily="18" charset="-120"/>
                <a:sym typeface="Arial"/>
              </a:rPr>
              <a:t>第三脈輪</a:t>
            </a:r>
            <a:r>
              <a:rPr lang="en-US" altLang="zh-TW" sz="2700" b="1" dirty="0">
                <a:solidFill>
                  <a:srgbClr val="663300"/>
                </a:solidFill>
                <a:latin typeface="新細明體" pitchFamily="18" charset="-120"/>
                <a:sym typeface="Arial"/>
              </a:rPr>
              <a:t>):【</a:t>
            </a:r>
            <a:r>
              <a:rPr kumimoji="0" lang="en-US" altLang="zh-TW" sz="2700" b="1" dirty="0">
                <a:solidFill>
                  <a:srgbClr val="663300"/>
                </a:solidFill>
                <a:latin typeface="新細明體" pitchFamily="18" charset="-120"/>
                <a:ea typeface="PMingLiU"/>
                <a:sym typeface="Arial"/>
              </a:rPr>
              <a:t> </a:t>
            </a:r>
            <a:r>
              <a:rPr kumimoji="0" lang="en-US" altLang="zh-TW" sz="2700" b="1" dirty="0">
                <a:solidFill>
                  <a:srgbClr val="002060"/>
                </a:solidFill>
                <a:latin typeface="新細明體" pitchFamily="18" charset="-120"/>
                <a:ea typeface="PMingLiU"/>
                <a:sym typeface="Arial"/>
              </a:rPr>
              <a:t>02</a:t>
            </a:r>
            <a:r>
              <a:rPr kumimoji="0" lang="en-US" altLang="zh-TW" sz="2700" b="1" dirty="0">
                <a:solidFill>
                  <a:srgbClr val="663300"/>
                </a:solidFill>
                <a:latin typeface="新細明體" pitchFamily="18" charset="-120"/>
                <a:ea typeface="PMingLiU"/>
                <a:sym typeface="Arial"/>
              </a:rPr>
              <a:t>-</a:t>
            </a:r>
            <a:r>
              <a:rPr kumimoji="0" lang="en-US" altLang="zh-TW" sz="2700" b="1" u="sng" dirty="0">
                <a:solidFill>
                  <a:srgbClr val="663300"/>
                </a:solidFill>
                <a:latin typeface="新細明體" pitchFamily="18" charset="-120"/>
                <a:ea typeface="PMingLiU"/>
                <a:sym typeface="Arial"/>
              </a:rPr>
              <a:t>03-04</a:t>
            </a:r>
            <a:r>
              <a:rPr kumimoji="0" lang="en-US" altLang="zh-TW" sz="2700" b="1" dirty="0">
                <a:solidFill>
                  <a:srgbClr val="663300"/>
                </a:solidFill>
                <a:latin typeface="新細明體" pitchFamily="18" charset="-120"/>
                <a:ea typeface="PMingLiU"/>
                <a:sym typeface="Arial"/>
              </a:rPr>
              <a:t>-</a:t>
            </a:r>
            <a:r>
              <a:rPr kumimoji="0" lang="en-US" altLang="zh-TW" sz="2700" b="1" dirty="0">
                <a:solidFill>
                  <a:srgbClr val="C00000"/>
                </a:solidFill>
                <a:latin typeface="新細明體" pitchFamily="18" charset="-120"/>
                <a:ea typeface="PMingLiU"/>
                <a:sym typeface="Arial"/>
              </a:rPr>
              <a:t>06</a:t>
            </a:r>
            <a:r>
              <a:rPr kumimoji="0" lang="en-US" altLang="zh-TW" sz="2700" b="1" dirty="0">
                <a:solidFill>
                  <a:srgbClr val="FF9900"/>
                </a:solidFill>
                <a:latin typeface="新細明體" pitchFamily="18" charset="-120"/>
                <a:ea typeface="PMingLiU"/>
                <a:sym typeface="Arial"/>
              </a:rPr>
              <a:t>-</a:t>
            </a:r>
            <a:r>
              <a:rPr kumimoji="0" lang="en-US" altLang="zh-TW" sz="2700" b="1" u="sng" dirty="0">
                <a:solidFill>
                  <a:srgbClr val="003300"/>
                </a:solidFill>
                <a:latin typeface="新細明體" pitchFamily="18" charset="-120"/>
                <a:ea typeface="PMingLiU"/>
                <a:sym typeface="Arial"/>
              </a:rPr>
              <a:t>11-12 </a:t>
            </a:r>
            <a:r>
              <a:rPr lang="en-US" altLang="zh-TW" sz="2700" b="1" dirty="0">
                <a:solidFill>
                  <a:srgbClr val="663300"/>
                </a:solidFill>
                <a:latin typeface="新細明體" pitchFamily="18" charset="-120"/>
                <a:sym typeface="Arial"/>
              </a:rPr>
              <a:t>】</a:t>
            </a:r>
            <a:endParaRPr lang="zh-TW" altLang="en-US" sz="2700" b="1" dirty="0">
              <a:solidFill>
                <a:srgbClr val="663300"/>
              </a:solidFill>
              <a:latin typeface="新細明體" pitchFamily="18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45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春季養生照片\S__452861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" y="-6627"/>
            <a:ext cx="9157551" cy="51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67944" y="339691"/>
            <a:ext cx="5940447" cy="1565919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softEdge rad="127000"/>
          </a:effectLst>
          <a:extLst/>
        </p:spPr>
        <p:txBody>
          <a:bodyPr lIns="88010" tIns="44004" rIns="88010" bIns="44004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03263" eaLnBrk="1" hangingPunct="1">
              <a:defRPr/>
            </a:pPr>
            <a:endParaRPr lang="en-US" altLang="zh-TW" sz="3600" b="1" dirty="0">
              <a:solidFill>
                <a:srgbClr val="C00000"/>
              </a:solidFill>
              <a:latin typeface="華康POP1體W5(P)" panose="040B0500000000000000" pitchFamily="82" charset="-120"/>
              <a:ea typeface="華康POP1體W5(P)" panose="040B0500000000000000" pitchFamily="82" charset="-120"/>
              <a:sym typeface="Arial"/>
            </a:endParaRPr>
          </a:p>
          <a:p>
            <a:pPr defTabSz="903263" eaLnBrk="1" hangingPunct="1">
              <a:defRPr/>
            </a:pPr>
            <a:r>
              <a:rPr lang="zh-TW" altLang="en-US" sz="4000" b="1" dirty="0">
                <a:solidFill>
                  <a:srgbClr val="C00000"/>
                </a:solidFill>
                <a:latin typeface="新細明體"/>
                <a:sym typeface="Arial"/>
              </a:rPr>
              <a:t>感謝大家的聆聽！</a:t>
            </a:r>
            <a:endParaRPr lang="en-US" altLang="zh-TW" sz="4000" b="1" dirty="0">
              <a:solidFill>
                <a:srgbClr val="C00000"/>
              </a:solidFill>
              <a:latin typeface="新細明體"/>
              <a:sym typeface="Arial"/>
            </a:endParaRPr>
          </a:p>
          <a:p>
            <a:pPr defTabSz="903263" eaLnBrk="1" hangingPunct="1">
              <a:defRPr/>
            </a:pPr>
            <a:r>
              <a:rPr lang="zh-TW" altLang="en-US" sz="4000" b="1" dirty="0">
                <a:solidFill>
                  <a:srgbClr val="C00000"/>
                </a:solidFill>
                <a:latin typeface="新細明體"/>
                <a:sym typeface="Arial"/>
              </a:rPr>
              <a:t>敬祝大家 平安喜樂</a:t>
            </a:r>
            <a:r>
              <a:rPr lang="en-US" altLang="zh-TW" sz="4000" b="1" dirty="0">
                <a:solidFill>
                  <a:srgbClr val="C00000"/>
                </a:solidFill>
                <a:latin typeface="新細明體"/>
                <a:sym typeface="Arial"/>
              </a:rPr>
              <a:t>!</a:t>
            </a:r>
          </a:p>
          <a:p>
            <a:pPr defTabSz="903263" eaLnBrk="1" hangingPunct="1">
              <a:defRPr/>
            </a:pPr>
            <a:endParaRPr lang="zh-TW" altLang="en-US" sz="4500" b="1" dirty="0">
              <a:solidFill>
                <a:srgbClr val="C00000"/>
              </a:solidFill>
              <a:latin typeface="華康POP1體W5(P)" panose="040B0500000000000000" pitchFamily="82" charset="-120"/>
              <a:ea typeface="華康POP1體W5(P)" panose="040B0500000000000000" pitchFamily="82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5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4"/>
            <a:ext cx="9144000" cy="767687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 vert="horz" wrap="square" lIns="66245" tIns="33261" rIns="66245" bIns="33261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5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新細明體" pitchFamily="18" charset="-120"/>
              </a:defRPr>
            </a:lvl5pPr>
            <a:lvl6pPr marL="455619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6pPr>
            <a:lvl7pPr marL="911408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7pPr>
            <a:lvl8pPr marL="1367112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8pPr>
            <a:lvl9pPr marL="1822816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PMingLiU" pitchFamily="18" charset="-120"/>
              </a:defRPr>
            </a:lvl9pPr>
          </a:lstStyle>
          <a:p>
            <a:pPr defTabSz="681142" eaLnBrk="1" hangingPunct="1">
              <a:defRPr/>
            </a:pPr>
            <a:r>
              <a:rPr lang="en-US" altLang="zh-TW" sz="4400" kern="0" dirty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【</a:t>
            </a:r>
            <a:r>
              <a:rPr lang="zh-TW" altLang="en-US" sz="4400" kern="0" dirty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中醫經絡</a:t>
            </a:r>
            <a:r>
              <a:rPr lang="en-US" altLang="zh-TW" sz="4400" kern="0" dirty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】</a:t>
            </a:r>
            <a:r>
              <a:rPr lang="zh-TW" altLang="en-US" sz="4400" kern="0" dirty="0">
                <a:solidFill>
                  <a:srgbClr val="800000"/>
                </a:solidFill>
                <a:effectLst/>
                <a:latin typeface="新細明體"/>
                <a:ea typeface="新細明體"/>
              </a:rPr>
              <a:t>之特色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59633" y="1563638"/>
            <a:ext cx="687676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7" rIns="88136" bIns="44067" anchor="b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新細明體" charset="-12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新細明體" charset="-12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新細明體" charset="-12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新細明體" charset="-12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新細明體" charset="-12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新細明體" charset="-12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新細明體" charset="-12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新細明體" charset="-12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新細明體" charset="-120"/>
                <a:ea typeface="新細明體" charset="-120"/>
              </a:defRPr>
            </a:lvl9pPr>
          </a:lstStyle>
          <a:p>
            <a:pPr defTabSz="903218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1.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具有</a:t>
            </a: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: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完整的</a:t>
            </a:r>
            <a: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【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理論基礎</a:t>
            </a:r>
            <a: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】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defTabSz="903218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2.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具有</a:t>
            </a: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: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邏輯的</a:t>
            </a:r>
            <a: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【</a:t>
            </a:r>
            <a:r>
              <a:rPr kumimoji="0"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辨證論治</a:t>
            </a:r>
            <a: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】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defTabSz="903218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3.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具有</a:t>
            </a: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: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傳承的</a:t>
            </a:r>
            <a: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【</a:t>
            </a:r>
            <a:r>
              <a:rPr kumimoji="0"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臨床經驗</a:t>
            </a: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】</a:t>
            </a:r>
          </a:p>
          <a:p>
            <a:pPr defTabSz="903218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4.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具有</a:t>
            </a: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: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施治的</a:t>
            </a:r>
            <a: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【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臨床手法</a:t>
            </a:r>
            <a: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】</a:t>
            </a:r>
          </a:p>
          <a:p>
            <a:pPr defTabSz="903218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5.</a:t>
            </a:r>
            <a:r>
              <a:rPr kumimoji="0"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具有</a:t>
            </a:r>
            <a:r>
              <a:rPr kumimoji="0"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:</a:t>
            </a:r>
            <a:r>
              <a:rPr kumimoji="0"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Arial"/>
              </a:rPr>
              <a:t>多樣的</a:t>
            </a:r>
            <a:r>
              <a:rPr kumimoji="0"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【</a:t>
            </a:r>
            <a:r>
              <a:rPr kumimoji="0"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養生運用</a:t>
            </a:r>
            <a:r>
              <a:rPr kumimoji="0"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】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95536" y="1059582"/>
            <a:ext cx="8424936" cy="400110"/>
          </a:xfrm>
          <a:prstGeom prst="rect">
            <a:avLst/>
          </a:prstGeom>
          <a:noFill/>
        </p:spPr>
        <p:txBody>
          <a:bodyPr wrap="square" lIns="88693" tIns="44347" rIns="88693" bIns="44347" rtlCol="0">
            <a:spAutoFit/>
          </a:bodyPr>
          <a:lstStyle/>
          <a:p>
            <a:pPr defTabSz="906165"/>
            <a:r>
              <a:rPr lang="en-US" altLang="zh-TW" sz="2000" b="1" dirty="0">
                <a:solidFill>
                  <a:srgbClr val="660066"/>
                </a:solidFill>
                <a:latin typeface="新細明體"/>
              </a:rPr>
              <a:t>《</a:t>
            </a:r>
            <a:r>
              <a:rPr lang="zh-TW" altLang="en-US" sz="2000" b="1" dirty="0">
                <a:solidFill>
                  <a:srgbClr val="660066"/>
                </a:solidFill>
                <a:latin typeface="新細明體"/>
              </a:rPr>
              <a:t>黃帝內經</a:t>
            </a:r>
            <a:r>
              <a:rPr lang="en-US" altLang="zh-TW" sz="2000" b="1" dirty="0">
                <a:solidFill>
                  <a:srgbClr val="660066"/>
                </a:solidFill>
                <a:latin typeface="新細明體"/>
              </a:rPr>
              <a:t>》</a:t>
            </a:r>
            <a:r>
              <a:rPr lang="zh-TW" altLang="en-US" sz="2000" b="1" dirty="0">
                <a:solidFill>
                  <a:srgbClr val="660066"/>
                </a:solidFill>
                <a:latin typeface="新細明體"/>
              </a:rPr>
              <a:t>：「</a:t>
            </a:r>
            <a:r>
              <a:rPr lang="zh-TW" altLang="en-US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經脈</a:t>
            </a:r>
            <a:r>
              <a:rPr lang="zh-TW" altLang="en-US" sz="2000" b="1" dirty="0">
                <a:solidFill>
                  <a:srgbClr val="660066"/>
                </a:solidFill>
                <a:latin typeface="新細明體"/>
              </a:rPr>
              <a:t>者，所以能</a:t>
            </a:r>
            <a:r>
              <a:rPr lang="zh-TW" altLang="en-US" sz="20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決死生</a:t>
            </a:r>
            <a:r>
              <a:rPr lang="zh-TW" altLang="en-US" sz="2000" b="1" dirty="0">
                <a:solidFill>
                  <a:srgbClr val="660066"/>
                </a:solidFill>
                <a:latin typeface="新細明體"/>
              </a:rPr>
              <a:t>，</a:t>
            </a:r>
            <a:r>
              <a:rPr lang="zh-TW" altLang="en-US" sz="20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處百病</a:t>
            </a:r>
            <a:r>
              <a:rPr lang="zh-TW" altLang="en-US" sz="2000" b="1" dirty="0">
                <a:solidFill>
                  <a:srgbClr val="660066"/>
                </a:solidFill>
                <a:latin typeface="新細明體"/>
              </a:rPr>
              <a:t>，</a:t>
            </a:r>
            <a:r>
              <a:rPr lang="zh-TW" altLang="en-US" sz="20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調虛實</a:t>
            </a:r>
            <a:r>
              <a:rPr lang="zh-TW" altLang="en-US" sz="2000" b="1" dirty="0">
                <a:solidFill>
                  <a:srgbClr val="660066"/>
                </a:solidFill>
                <a:latin typeface="新細明體"/>
              </a:rPr>
              <a:t>，不可不通。」</a:t>
            </a:r>
          </a:p>
        </p:txBody>
      </p:sp>
      <p:pic>
        <p:nvPicPr>
          <p:cNvPr id="2050" name="Picture 2" descr="中醫針灸》之火針操作方法- 每日頭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36465" r="34156" b="14449"/>
          <a:stretch/>
        </p:blipFill>
        <p:spPr bwMode="auto">
          <a:xfrm>
            <a:off x="107515" y="51471"/>
            <a:ext cx="1944217" cy="10595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0"/>
          <p:cNvSpPr txBox="1">
            <a:spLocks noChangeArrowheads="1"/>
          </p:cNvSpPr>
          <p:nvPr/>
        </p:nvSpPr>
        <p:spPr bwMode="auto">
          <a:xfrm>
            <a:off x="7708007" y="4936612"/>
            <a:ext cx="1435994" cy="2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829" tIns="33261" rIns="65829" bIns="3326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673998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身心靈經絡密碼</a:t>
            </a:r>
            <a:r>
              <a:rPr lang="en-US" altLang="zh-TW" sz="900" dirty="0">
                <a:solidFill>
                  <a:srgbClr val="000000"/>
                </a:solidFill>
                <a:latin typeface="新細明體" charset="-120"/>
              </a:rPr>
              <a:t>:</a:t>
            </a:r>
            <a:r>
              <a:rPr lang="zh-TW" altLang="en-US" sz="900" dirty="0">
                <a:solidFill>
                  <a:srgbClr val="000000"/>
                </a:solidFill>
                <a:latin typeface="新細明體" charset="-120"/>
              </a:rPr>
              <a:t>林常江</a:t>
            </a:r>
          </a:p>
        </p:txBody>
      </p:sp>
    </p:spTree>
    <p:extLst>
      <p:ext uri="{BB962C8B-B14F-4D97-AF65-F5344CB8AC3E}">
        <p14:creationId xmlns:p14="http://schemas.microsoft.com/office/powerpoint/2010/main" val="57155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3"/>
          <p:cNvSpPr>
            <a:spLocks noChangeArrowheads="1"/>
          </p:cNvSpPr>
          <p:nvPr/>
        </p:nvSpPr>
        <p:spPr bwMode="auto">
          <a:xfrm>
            <a:off x="228600" y="1085850"/>
            <a:ext cx="1676400" cy="7620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3300"/>
                </a:solidFill>
                <a:latin typeface="Times New Roman" pitchFamily="18" charset="0"/>
              </a:rPr>
              <a:t>檢測報告</a:t>
            </a: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 rot="5400000">
            <a:off x="644342" y="1775225"/>
            <a:ext cx="607219" cy="8286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>
                <a:solidFill>
                  <a:srgbClr val="800000"/>
                </a:solidFill>
                <a:latin typeface="Times New Roman" pitchFamily="18" charset="0"/>
              </a:rPr>
              <a:t>移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>
                <a:solidFill>
                  <a:srgbClr val="800000"/>
                </a:solidFill>
                <a:latin typeface="Times New Roman" pitchFamily="18" charset="0"/>
              </a:rPr>
              <a:t>位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28601" y="2628901"/>
            <a:ext cx="1306772" cy="457200"/>
          </a:xfrm>
          <a:prstGeom prst="homePlate">
            <a:avLst>
              <a:gd name="adj" fmla="val 49479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660033"/>
                </a:solidFill>
                <a:latin typeface="Times New Roman" pitchFamily="18" charset="0"/>
              </a:rPr>
              <a:t>判讀流程</a:t>
            </a: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5181601" y="1228299"/>
            <a:ext cx="685800" cy="3057952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660033"/>
                </a:solidFill>
                <a:latin typeface="Times New Roman" pitchFamily="18" charset="0"/>
              </a:rPr>
              <a:t>身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660033"/>
                </a:solidFill>
                <a:latin typeface="Times New Roman" pitchFamily="18" charset="0"/>
              </a:rPr>
              <a:t>心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660033"/>
                </a:solidFill>
                <a:latin typeface="Times New Roman" pitchFamily="18" charset="0"/>
              </a:rPr>
              <a:t>靈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660033"/>
                </a:solidFill>
                <a:latin typeface="Times New Roman" pitchFamily="18" charset="0"/>
              </a:rPr>
              <a:t>整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660033"/>
                </a:solidFill>
                <a:latin typeface="Times New Roman" pitchFamily="18" charset="0"/>
              </a:rPr>
              <a:t>體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660033"/>
                </a:solidFill>
                <a:latin typeface="Times New Roman" pitchFamily="18" charset="0"/>
              </a:rPr>
              <a:t>分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660033"/>
                </a:solidFill>
                <a:latin typeface="Times New Roman" pitchFamily="18" charset="0"/>
              </a:rPr>
              <a:t>析</a:t>
            </a: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1485358" y="2179627"/>
            <a:ext cx="963613" cy="676275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A50021"/>
                </a:solidFill>
                <a:latin typeface="Times New Roman" pitchFamily="18" charset="0"/>
                <a:ea typeface="標楷體" pitchFamily="65" charset="-120"/>
              </a:rPr>
              <a:t>體能</a:t>
            </a: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4208251" y="2227970"/>
            <a:ext cx="889000" cy="625079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上</a:t>
            </a:r>
            <a:r>
              <a:rPr kumimoji="1" lang="en-US" altLang="zh-TW" sz="2000" b="1" dirty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2000" b="1" dirty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下</a:t>
            </a: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2660652" y="2465802"/>
            <a:ext cx="1384300" cy="97056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五大判讀</a:t>
            </a: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3758989" y="3417094"/>
            <a:ext cx="893762" cy="6286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左</a:t>
            </a:r>
            <a:r>
              <a:rPr kumimoji="1" lang="en-US" altLang="zh-TW" sz="2000" b="1" dirty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2000" b="1" dirty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右</a:t>
            </a: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 rot="1887805">
            <a:off x="1953866" y="3396436"/>
            <a:ext cx="1219200" cy="5715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A50021"/>
                </a:solidFill>
                <a:latin typeface="Times New Roman" pitchFamily="18" charset="0"/>
                <a:ea typeface="標楷體" pitchFamily="65" charset="-120"/>
              </a:rPr>
              <a:t>自律神經</a:t>
            </a: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 rot="-1266931">
            <a:off x="1763713" y="2886075"/>
            <a:ext cx="533400" cy="40005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CFF"/>
          </a:soli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66522" tIns="33261" rIns="66522" bIns="33261" anchor="ctr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22541" name="AutoShape 13"/>
          <p:cNvSpPr>
            <a:spLocks noChangeArrowheads="1"/>
          </p:cNvSpPr>
          <p:nvPr/>
        </p:nvSpPr>
        <p:spPr bwMode="auto">
          <a:xfrm rot="12113400">
            <a:off x="4249768" y="2913860"/>
            <a:ext cx="533400" cy="457200"/>
          </a:xfrm>
          <a:prstGeom prst="upArrow">
            <a:avLst>
              <a:gd name="adj1" fmla="val 50000"/>
              <a:gd name="adj2" fmla="val 28571"/>
            </a:avLst>
          </a:prstGeom>
          <a:solidFill>
            <a:srgbClr val="FFCCFF"/>
          </a:soli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66522" tIns="33261" rIns="66522" bIns="33261" anchor="ctr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22542" name="AutoShape 14"/>
          <p:cNvSpPr>
            <a:spLocks noChangeArrowheads="1"/>
          </p:cNvSpPr>
          <p:nvPr/>
        </p:nvSpPr>
        <p:spPr bwMode="auto">
          <a:xfrm rot="3600000">
            <a:off x="2363441" y="1719971"/>
            <a:ext cx="400050" cy="609600"/>
          </a:xfrm>
          <a:prstGeom prst="upArrow">
            <a:avLst>
              <a:gd name="adj1" fmla="val 50000"/>
              <a:gd name="adj2" fmla="val 28571"/>
            </a:avLst>
          </a:prstGeom>
          <a:solidFill>
            <a:srgbClr val="FFCCFF"/>
          </a:soli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66522" tIns="33261" rIns="66522" bIns="33261" anchor="ctr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 rot="7200000">
            <a:off x="3983741" y="1730317"/>
            <a:ext cx="400050" cy="568325"/>
          </a:xfrm>
          <a:prstGeom prst="upArrow">
            <a:avLst>
              <a:gd name="adj1" fmla="val 50000"/>
              <a:gd name="adj2" fmla="val 26637"/>
            </a:avLst>
          </a:prstGeom>
          <a:solidFill>
            <a:srgbClr val="FFCCFF"/>
          </a:soli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66522" tIns="33261" rIns="66522" bIns="33261" anchor="ctr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22544" name="AutoShape 16"/>
          <p:cNvSpPr>
            <a:spLocks noChangeArrowheads="1"/>
          </p:cNvSpPr>
          <p:nvPr/>
        </p:nvSpPr>
        <p:spPr bwMode="auto">
          <a:xfrm rot="-5400000">
            <a:off x="3190875" y="3676650"/>
            <a:ext cx="40005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CFF"/>
          </a:soli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66522" tIns="33261" rIns="66522" bIns="33261" anchor="ctr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>
            <a:off x="1828800" y="4286250"/>
            <a:ext cx="0" cy="0"/>
          </a:xfrm>
          <a:prstGeom prst="line">
            <a:avLst/>
          </a:prstGeom>
          <a:noFill/>
          <a:ln w="9525" cap="rnd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522" tIns="33261" rIns="66522" bIns="33261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2628333" y="4489848"/>
            <a:ext cx="1295400" cy="332184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660033"/>
                </a:solidFill>
                <a:latin typeface="Times New Roman" pitchFamily="18" charset="0"/>
              </a:rPr>
              <a:t>經絡報告</a:t>
            </a:r>
          </a:p>
        </p:txBody>
      </p:sp>
      <p:sp>
        <p:nvSpPr>
          <p:cNvPr id="22548" name="AutoShape 20"/>
          <p:cNvSpPr>
            <a:spLocks noChangeArrowheads="1"/>
          </p:cNvSpPr>
          <p:nvPr/>
        </p:nvSpPr>
        <p:spPr bwMode="auto">
          <a:xfrm>
            <a:off x="5939052" y="1807059"/>
            <a:ext cx="838200" cy="2091928"/>
          </a:xfrm>
          <a:prstGeom prst="diamond">
            <a:avLst/>
          </a:prstGeo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800000"/>
                </a:solidFill>
                <a:latin typeface="+mn-ea"/>
              </a:rPr>
              <a:t>解</a:t>
            </a:r>
            <a:endParaRPr kumimoji="1" lang="en-US" altLang="zh-TW" sz="2000" b="1" dirty="0">
              <a:solidFill>
                <a:srgbClr val="800000"/>
              </a:solidFill>
              <a:latin typeface="+mn-ea"/>
            </a:endParaRP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800000"/>
                </a:solidFill>
                <a:latin typeface="+mn-ea"/>
              </a:rPr>
              <a:t>決</a:t>
            </a:r>
            <a:endParaRPr kumimoji="1" lang="en-US" altLang="zh-TW" sz="2000" b="1" dirty="0">
              <a:solidFill>
                <a:srgbClr val="800000"/>
              </a:solidFill>
              <a:latin typeface="+mn-ea"/>
            </a:endParaRP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800000"/>
                </a:solidFill>
                <a:latin typeface="+mn-ea"/>
              </a:rPr>
              <a:t>問</a:t>
            </a:r>
            <a:endParaRPr kumimoji="1" lang="en-US" altLang="zh-TW" sz="2000" b="1" dirty="0">
              <a:solidFill>
                <a:srgbClr val="800000"/>
              </a:solidFill>
              <a:latin typeface="+mn-ea"/>
            </a:endParaRP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800000"/>
                </a:solidFill>
                <a:latin typeface="+mn-ea"/>
              </a:rPr>
              <a:t>題</a:t>
            </a:r>
          </a:p>
        </p:txBody>
      </p:sp>
      <p:sp>
        <p:nvSpPr>
          <p:cNvPr id="22549" name="Oval 21"/>
          <p:cNvSpPr>
            <a:spLocks noChangeArrowheads="1"/>
          </p:cNvSpPr>
          <p:nvPr/>
        </p:nvSpPr>
        <p:spPr bwMode="auto">
          <a:xfrm>
            <a:off x="2895601" y="1485900"/>
            <a:ext cx="914400" cy="6858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100" b="1" dirty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陰</a:t>
            </a:r>
            <a:r>
              <a:rPr kumimoji="1" lang="en-US" altLang="zh-TW" sz="2100" b="1" dirty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2100" b="1" dirty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陽</a:t>
            </a:r>
          </a:p>
        </p:txBody>
      </p:sp>
      <p:sp>
        <p:nvSpPr>
          <p:cNvPr id="22550" name="Oval 22"/>
          <p:cNvSpPr>
            <a:spLocks noChangeArrowheads="1"/>
          </p:cNvSpPr>
          <p:nvPr/>
        </p:nvSpPr>
        <p:spPr bwMode="auto">
          <a:xfrm>
            <a:off x="6858000" y="1794272"/>
            <a:ext cx="609600" cy="214907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 cap="rnd">
            <a:solidFill>
              <a:srgbClr val="0000FF"/>
            </a:solidFill>
            <a:prstDash val="sysDot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660033"/>
                </a:solidFill>
                <a:latin typeface="+mn-ea"/>
              </a:rPr>
              <a:t>保</a:t>
            </a:r>
            <a:endParaRPr kumimoji="1" lang="en-US" altLang="zh-TW" sz="2000" b="1" dirty="0">
              <a:solidFill>
                <a:srgbClr val="660033"/>
              </a:solidFill>
              <a:latin typeface="+mn-ea"/>
            </a:endParaRP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660033"/>
                </a:solidFill>
                <a:latin typeface="+mn-ea"/>
              </a:rPr>
              <a:t>養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660033"/>
                </a:solidFill>
                <a:latin typeface="+mn-ea"/>
              </a:rPr>
              <a:t>建</a:t>
            </a:r>
            <a:endParaRPr kumimoji="1" lang="en-US" altLang="zh-TW" sz="2000" b="1" dirty="0">
              <a:solidFill>
                <a:srgbClr val="660033"/>
              </a:solidFill>
              <a:latin typeface="+mn-ea"/>
            </a:endParaRP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660033"/>
                </a:solidFill>
                <a:latin typeface="+mn-ea"/>
              </a:rPr>
              <a:t>議</a:t>
            </a: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382725" y="3975497"/>
            <a:ext cx="357188" cy="102870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0" scaled="1"/>
          </a:gradFill>
          <a:ln w="9525" cap="rnd">
            <a:solidFill>
              <a:srgbClr val="0000FF"/>
            </a:solidFill>
            <a:prstDash val="sysDot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中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西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醫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師</a:t>
            </a: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7811363" y="4000500"/>
            <a:ext cx="357187" cy="102870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0" scaled="1"/>
          </a:gradFill>
          <a:ln w="9525" cap="rnd">
            <a:solidFill>
              <a:srgbClr val="0000FF"/>
            </a:solidFill>
            <a:prstDash val="sysDot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檢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驗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中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心</a:t>
            </a: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8205206" y="3992290"/>
            <a:ext cx="357187" cy="102870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0" scaled="1"/>
          </a:gradFill>
          <a:ln w="9525" cap="rnd">
            <a:solidFill>
              <a:srgbClr val="0000FF"/>
            </a:solidFill>
            <a:prstDash val="sysDot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經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絡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療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法</a:t>
            </a:r>
          </a:p>
        </p:txBody>
      </p:sp>
      <p:sp>
        <p:nvSpPr>
          <p:cNvPr id="22554" name="Rectangle 26"/>
          <p:cNvSpPr>
            <a:spLocks noChangeArrowheads="1"/>
          </p:cNvSpPr>
          <p:nvPr/>
        </p:nvSpPr>
        <p:spPr bwMode="auto">
          <a:xfrm>
            <a:off x="7885327" y="1977629"/>
            <a:ext cx="865187" cy="28575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營養</a:t>
            </a:r>
          </a:p>
        </p:txBody>
      </p:sp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7885114" y="2409825"/>
            <a:ext cx="914400" cy="28575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運動</a:t>
            </a:r>
          </a:p>
        </p:txBody>
      </p:sp>
      <p:sp>
        <p:nvSpPr>
          <p:cNvPr id="22556" name="Rectangle 28"/>
          <p:cNvSpPr>
            <a:spLocks noChangeArrowheads="1"/>
          </p:cNvSpPr>
          <p:nvPr/>
        </p:nvSpPr>
        <p:spPr bwMode="auto">
          <a:xfrm>
            <a:off x="7848600" y="2857500"/>
            <a:ext cx="914400" cy="28575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睡眠</a:t>
            </a: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7812088" y="3274219"/>
            <a:ext cx="1143000" cy="28575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情緒管理</a:t>
            </a:r>
          </a:p>
        </p:txBody>
      </p:sp>
      <p:sp>
        <p:nvSpPr>
          <p:cNvPr id="22558" name="Oval 30"/>
          <p:cNvSpPr>
            <a:spLocks noChangeArrowheads="1"/>
          </p:cNvSpPr>
          <p:nvPr/>
        </p:nvSpPr>
        <p:spPr bwMode="auto">
          <a:xfrm>
            <a:off x="7631909" y="1143000"/>
            <a:ext cx="1346198" cy="486966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 cap="rnd">
            <a:solidFill>
              <a:srgbClr val="0000FF"/>
            </a:solidFill>
            <a:prstDash val="sysDot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  <a:t>自癒力</a:t>
            </a: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 flipV="1">
            <a:off x="3962400" y="3657600"/>
            <a:ext cx="1219200" cy="85725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522" tIns="33261" rIns="66522" bIns="33261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 flipV="1">
            <a:off x="7451725" y="2139579"/>
            <a:ext cx="433388" cy="756047"/>
          </a:xfrm>
          <a:prstGeom prst="line">
            <a:avLst/>
          </a:prstGeom>
          <a:noFill/>
          <a:ln w="12700">
            <a:solidFill>
              <a:srgbClr val="66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522" tIns="33261" rIns="66522" bIns="33261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 rot="20674670" flipV="1">
            <a:off x="7386638" y="2531483"/>
            <a:ext cx="533400" cy="302419"/>
          </a:xfrm>
          <a:prstGeom prst="line">
            <a:avLst/>
          </a:prstGeom>
          <a:noFill/>
          <a:ln w="12700">
            <a:solidFill>
              <a:srgbClr val="66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522" tIns="33261" rIns="66522" bIns="33261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22562" name="AutoShape 34"/>
          <p:cNvSpPr>
            <a:spLocks noChangeArrowheads="1"/>
          </p:cNvSpPr>
          <p:nvPr/>
        </p:nvSpPr>
        <p:spPr bwMode="auto">
          <a:xfrm rot="-10800000">
            <a:off x="8101226" y="3600476"/>
            <a:ext cx="509587" cy="37504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CFF"/>
          </a:soli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b="1" dirty="0">
                <a:solidFill>
                  <a:srgbClr val="6600FF"/>
                </a:solidFill>
                <a:latin typeface="Times New Roman" pitchFamily="18" charset="0"/>
              </a:rPr>
              <a:t>轉介</a:t>
            </a:r>
          </a:p>
        </p:txBody>
      </p:sp>
      <p:sp>
        <p:nvSpPr>
          <p:cNvPr id="22563" name="AutoShape 35"/>
          <p:cNvSpPr>
            <a:spLocks noChangeArrowheads="1"/>
          </p:cNvSpPr>
          <p:nvPr/>
        </p:nvSpPr>
        <p:spPr bwMode="auto">
          <a:xfrm rot="-23439">
            <a:off x="8169276" y="1656349"/>
            <a:ext cx="287338" cy="276225"/>
          </a:xfrm>
          <a:prstGeom prst="upArrow">
            <a:avLst>
              <a:gd name="adj1" fmla="val 50000"/>
              <a:gd name="adj2" fmla="val 32044"/>
            </a:avLst>
          </a:prstGeom>
          <a:solidFill>
            <a:srgbClr val="FFCCFF"/>
          </a:solidFill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9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564" name="Line 36"/>
          <p:cNvSpPr>
            <a:spLocks noChangeShapeType="1"/>
          </p:cNvSpPr>
          <p:nvPr/>
        </p:nvSpPr>
        <p:spPr bwMode="auto">
          <a:xfrm>
            <a:off x="7451725" y="2842044"/>
            <a:ext cx="433388" cy="108347"/>
          </a:xfrm>
          <a:prstGeom prst="line">
            <a:avLst/>
          </a:prstGeom>
          <a:noFill/>
          <a:ln w="12700">
            <a:solidFill>
              <a:srgbClr val="66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522" tIns="33261" rIns="66522" bIns="33261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>
            <a:off x="7451914" y="2842050"/>
            <a:ext cx="360363" cy="539353"/>
          </a:xfrm>
          <a:prstGeom prst="line">
            <a:avLst/>
          </a:prstGeom>
          <a:noFill/>
          <a:ln w="12700">
            <a:solidFill>
              <a:srgbClr val="66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522" tIns="33261" rIns="66522" bIns="33261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22566" name="Oval 38"/>
          <p:cNvSpPr>
            <a:spLocks noChangeArrowheads="1"/>
          </p:cNvSpPr>
          <p:nvPr/>
        </p:nvSpPr>
        <p:spPr bwMode="auto">
          <a:xfrm>
            <a:off x="8621132" y="3975497"/>
            <a:ext cx="357187" cy="102870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0" scaled="1"/>
          </a:gradFill>
          <a:ln w="9525" cap="rnd">
            <a:solidFill>
              <a:srgbClr val="0000FF"/>
            </a:solidFill>
            <a:prstDash val="sysDot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522" tIns="33261" rIns="66522" bIns="33261" anchor="ctr"/>
          <a:lstStyle/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另</a:t>
            </a:r>
            <a:endParaRPr kumimoji="1" lang="en-US" altLang="zh-TW" sz="1600" b="1" dirty="0">
              <a:solidFill>
                <a:srgbClr val="8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</a:t>
            </a:r>
            <a:endParaRPr kumimoji="1" lang="en-US" altLang="zh-TW" sz="1600" b="1" dirty="0">
              <a:solidFill>
                <a:srgbClr val="8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療</a:t>
            </a:r>
          </a:p>
          <a:p>
            <a:pPr algn="ctr" defTabSz="68219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</a:p>
        </p:txBody>
      </p:sp>
      <p:sp>
        <p:nvSpPr>
          <p:cNvPr id="22568" name="Line 40"/>
          <p:cNvSpPr>
            <a:spLocks noChangeShapeType="1"/>
          </p:cNvSpPr>
          <p:nvPr/>
        </p:nvSpPr>
        <p:spPr bwMode="auto">
          <a:xfrm>
            <a:off x="914400" y="3142461"/>
            <a:ext cx="1600200" cy="137239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522" tIns="33261" rIns="66522" bIns="33261"/>
          <a:lstStyle/>
          <a:p>
            <a:pPr defTabSz="682196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solidFill>
                <a:srgbClr val="000000"/>
              </a:solidFill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0" y="2"/>
            <a:ext cx="9144000" cy="771550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799" tIns="33261" rIns="65799" bIns="3326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4407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09119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63679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18237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77572" eaLnBrk="1" hangingPunct="1">
              <a:defRPr/>
            </a:pPr>
            <a:r>
              <a:rPr lang="en-US" altLang="zh-TW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【</a:t>
            </a:r>
            <a:r>
              <a:rPr lang="zh-TW" altLang="en-US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經絡檢測儀</a:t>
            </a:r>
            <a:r>
              <a:rPr lang="en-US" altLang="zh-TW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】</a:t>
            </a:r>
            <a:r>
              <a:rPr lang="zh-TW" altLang="en-US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判讀流程</a:t>
            </a:r>
          </a:p>
        </p:txBody>
      </p:sp>
    </p:spTree>
    <p:extLst>
      <p:ext uri="{BB962C8B-B14F-4D97-AF65-F5344CB8AC3E}">
        <p14:creationId xmlns:p14="http://schemas.microsoft.com/office/powerpoint/2010/main" val="1598722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4" grpId="0" animBg="1" autoUpdateAnimBg="0"/>
      <p:bldP spid="22555" grpId="0" animBg="1" autoUpdateAnimBg="0"/>
      <p:bldP spid="22556" grpId="0" animBg="1" autoUpdateAnimBg="0"/>
      <p:bldP spid="22557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"/>
            <a:ext cx="9144000" cy="771550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799" tIns="33261" rIns="65799" bIns="3326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新細明體" pitchFamily="18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4407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09119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63679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18237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677572" eaLnBrk="1" hangingPunct="1">
              <a:defRPr/>
            </a:pPr>
            <a:r>
              <a:rPr lang="en-US" altLang="zh-TW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【ARDK</a:t>
            </a:r>
            <a:r>
              <a:rPr lang="zh-TW" altLang="en-US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經絡</a:t>
            </a:r>
            <a:r>
              <a:rPr lang="zh-TW" altLang="en-US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檢測儀</a:t>
            </a:r>
            <a:r>
              <a:rPr lang="en-US" altLang="zh-TW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】</a:t>
            </a:r>
            <a:r>
              <a:rPr lang="zh-TW" altLang="en-US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判讀範例</a:t>
            </a:r>
            <a:endParaRPr lang="zh-TW" altLang="en-US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  <a:ea typeface="新細明體"/>
            </a:endParaRPr>
          </a:p>
        </p:txBody>
      </p:sp>
      <p:pic>
        <p:nvPicPr>
          <p:cNvPr id="1026" name="Picture 2" descr="E:\1-常江資料\ARDK資料\2008-02--ARDK範例\2-ARDK範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6"/>
          <a:stretch/>
        </p:blipFill>
        <p:spPr bwMode="auto">
          <a:xfrm>
            <a:off x="1115616" y="771552"/>
            <a:ext cx="6984776" cy="43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5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4450629"/>
              </p:ext>
            </p:extLst>
          </p:nvPr>
        </p:nvGraphicFramePr>
        <p:xfrm>
          <a:off x="533502" y="857422"/>
          <a:ext cx="8153400" cy="4156128"/>
        </p:xfrm>
        <a:graphic>
          <a:graphicData uri="http://schemas.openxmlformats.org/drawingml/2006/table">
            <a:tbl>
              <a:tblPr/>
              <a:tblGrid>
                <a:gridCol w="762000"/>
                <a:gridCol w="838200"/>
                <a:gridCol w="1752600"/>
                <a:gridCol w="838200"/>
                <a:gridCol w="3962400"/>
              </a:tblGrid>
              <a:tr h="3429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地支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AC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時間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AC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十二經絡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AC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五行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AC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+mn-ea"/>
                          <a:ea typeface="+mn-ea"/>
                        </a:rPr>
                        <a:t>常  見  症  狀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ACFA"/>
                    </a:solidFill>
                  </a:tcPr>
                </a:tc>
              </a:tr>
              <a:tr h="2971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子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AC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23 -1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AC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11-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足少陽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膽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AC6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木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AC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神經系統：偏頭痛、目赤腫痛。 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AC6"/>
                    </a:solidFill>
                  </a:tcPr>
                </a:tc>
              </a:tr>
              <a:tr h="2971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丑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AC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1 - 3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AC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12-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足厥陰肝經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A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頭頂痛、眩暈、目黃、唇痛。 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AC6"/>
                    </a:solidFill>
                  </a:tcPr>
                </a:tc>
              </a:tr>
              <a:tr h="3107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寅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3 - 5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01-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手太陰肺經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金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呼吸系統：痰、咳、喘（過敏史）。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71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卯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5 - 7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02-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手陽明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大腸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消化系統：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面痛、面癱、下齒痛。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71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辰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A8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7 - 9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A8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03-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足陽明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胃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A86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土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A8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消化系統：胃痛、青春痘、上齒痛。 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A86"/>
                    </a:solidFill>
                  </a:tcPr>
                </a:tc>
              </a:tr>
              <a:tr h="3155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巳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A8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ea"/>
                          <a:ea typeface="+mn-ea"/>
                        </a:rPr>
                        <a:t>9 -11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A8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04-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足太陰脾經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A8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淋巴</a:t>
                      </a:r>
                      <a:r>
                        <a:rPr kumimoji="1" lang="en-US" altLang="zh-TW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&amp;</a:t>
                      </a:r>
                      <a:r>
                        <a:rPr kumimoji="1" lang="zh-TW" alt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免疫系統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：便塘、腹脹、身重無力。 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A86"/>
                    </a:solidFill>
                  </a:tcPr>
                </a:tc>
              </a:tr>
              <a:tr h="3124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午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1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11-13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1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05-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手少陰心經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1D5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ea"/>
                          <a:ea typeface="+mn-ea"/>
                        </a:rPr>
                        <a:t>火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1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心血管系統：心悸、脅痛、失眠。 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1D5"/>
                    </a:solidFill>
                  </a:tcPr>
                </a:tc>
              </a:tr>
              <a:tr h="2971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未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1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13-15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1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06-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手太陽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小腸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1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肩頸痛、頰腫、腸鳴、耳聾耳鳴。 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1D5"/>
                    </a:solidFill>
                  </a:tcPr>
                </a:tc>
              </a:tr>
              <a:tr h="2971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申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C7C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15-17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C7C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07-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足太陽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膀胱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C7C3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水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C7C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後頭痛、項背腰臀、下肢後面疼痛。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C7C3"/>
                    </a:solidFill>
                  </a:tcPr>
                </a:tc>
              </a:tr>
              <a:tr h="2971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酉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C7C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17-19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C7C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08-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足少陰腎經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C7C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標楷體" pitchFamily="65" charset="-120"/>
                        </a:rPr>
                        <a:t>尿頻、水腫、氣喘、腰背痛。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C7C3"/>
                    </a:solidFill>
                  </a:tcPr>
                </a:tc>
              </a:tr>
              <a:tr h="3429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戌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C8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19-21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C8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09-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手厥陰心包經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C8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相火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C8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心悸、癲狂、胸悶、血壓異常。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C8D7"/>
                    </a:solidFill>
                  </a:tcPr>
                </a:tc>
              </a:tr>
              <a:tr h="3429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亥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7E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21-23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7E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10-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手少陽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三焦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</a:rPr>
                        <a:t>經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7E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+mn-ea"/>
                          <a:ea typeface="+mn-ea"/>
                        </a:rPr>
                        <a:t>水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7E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耳後、肩上臂疼痛、小便不利。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7E5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8" y="17"/>
            <a:ext cx="9144000" cy="702734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758" tIns="43878" rIns="87758" bIns="4387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896806" eaLnBrk="1" hangingPunct="1">
              <a:defRPr/>
            </a:pPr>
            <a:r>
              <a:rPr lang="zh-TW" altLang="en-US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十二經絡</a:t>
            </a:r>
            <a:r>
              <a:rPr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【</a:t>
            </a:r>
            <a:r>
              <a:rPr lang="zh-TW" altLang="en-US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時辰</a:t>
            </a:r>
            <a:r>
              <a:rPr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&amp;</a:t>
            </a:r>
            <a:r>
              <a:rPr lang="zh-TW" altLang="en-US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五行</a:t>
            </a:r>
            <a:r>
              <a:rPr lang="en-US" altLang="zh-TW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】</a:t>
            </a:r>
            <a:r>
              <a:rPr lang="zh-TW" altLang="en-US" sz="40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關係表</a:t>
            </a:r>
          </a:p>
        </p:txBody>
      </p:sp>
    </p:spTree>
    <p:extLst>
      <p:ext uri="{BB962C8B-B14F-4D97-AF65-F5344CB8AC3E}">
        <p14:creationId xmlns:p14="http://schemas.microsoft.com/office/powerpoint/2010/main" val="193962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90"/>
            <a:ext cx="9144000" cy="779859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50000">
                <a:srgbClr val="FFFFFF"/>
              </a:gs>
              <a:gs pos="100000">
                <a:srgbClr val="33CCFF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463" tIns="44231" rIns="88463" bIns="44231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07155" eaLnBrk="1" hangingPunct="1">
              <a:defRPr/>
            </a:pPr>
            <a:r>
              <a:rPr lang="en-US" altLang="zh-TW" sz="4500" b="1" kern="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MEAD </a:t>
            </a:r>
            <a:r>
              <a:rPr lang="zh-TW" altLang="en-US" sz="4500" b="1" kern="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Arial"/>
              </a:rPr>
              <a:t>經絡能量分析圖表</a:t>
            </a:r>
          </a:p>
        </p:txBody>
      </p:sp>
      <p:pic>
        <p:nvPicPr>
          <p:cNvPr id="7" name="圖片 6"/>
          <p:cNvPicPr/>
          <p:nvPr/>
        </p:nvPicPr>
        <p:blipFill rotWithShape="1">
          <a:blip r:embed="rId2"/>
          <a:srcRect l="24202" t="13485" r="23953" b="16506"/>
          <a:stretch/>
        </p:blipFill>
        <p:spPr bwMode="auto">
          <a:xfrm>
            <a:off x="511792" y="890540"/>
            <a:ext cx="8127242" cy="4043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187812" y="3651870"/>
            <a:ext cx="1617813" cy="400110"/>
          </a:xfrm>
          <a:prstGeom prst="rect">
            <a:avLst/>
          </a:prstGeom>
          <a:solidFill>
            <a:schemeClr val="bg2"/>
          </a:solidFill>
          <a:ln>
            <a:solidFill>
              <a:srgbClr val="6600CC"/>
            </a:solidFill>
          </a:ln>
        </p:spPr>
        <p:txBody>
          <a:bodyPr wrap="square" lIns="88693" tIns="44347" rIns="88693" bIns="44347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手三陰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018952" y="3651870"/>
            <a:ext cx="1617813" cy="400110"/>
          </a:xfrm>
          <a:prstGeom prst="rect">
            <a:avLst/>
          </a:prstGeom>
          <a:solidFill>
            <a:schemeClr val="bg2"/>
          </a:solidFill>
          <a:ln>
            <a:solidFill>
              <a:srgbClr val="6600CC"/>
            </a:solidFill>
          </a:ln>
        </p:spPr>
        <p:txBody>
          <a:bodyPr wrap="square" lIns="88693" tIns="44347" rIns="88693" bIns="44347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手三陽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864237" y="3651870"/>
            <a:ext cx="1617813" cy="400110"/>
          </a:xfrm>
          <a:prstGeom prst="rect">
            <a:avLst/>
          </a:prstGeom>
          <a:solidFill>
            <a:schemeClr val="bg2"/>
          </a:solidFill>
          <a:ln>
            <a:solidFill>
              <a:srgbClr val="6600CC"/>
            </a:solidFill>
          </a:ln>
        </p:spPr>
        <p:txBody>
          <a:bodyPr wrap="square" lIns="88693" tIns="44347" rIns="88693" bIns="44347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足三陰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760906" y="3651870"/>
            <a:ext cx="1617813" cy="400110"/>
          </a:xfrm>
          <a:prstGeom prst="rect">
            <a:avLst/>
          </a:prstGeom>
          <a:solidFill>
            <a:schemeClr val="bg2"/>
          </a:solidFill>
          <a:ln>
            <a:solidFill>
              <a:srgbClr val="6600CC"/>
            </a:solidFill>
          </a:ln>
        </p:spPr>
        <p:txBody>
          <a:bodyPr wrap="square" lIns="88693" tIns="44347" rIns="88693" bIns="44347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足三陽</a:t>
            </a:r>
          </a:p>
        </p:txBody>
      </p:sp>
    </p:spTree>
    <p:extLst>
      <p:ext uri="{BB962C8B-B14F-4D97-AF65-F5344CB8AC3E}">
        <p14:creationId xmlns:p14="http://schemas.microsoft.com/office/powerpoint/2010/main" val="14975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1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預設簡報設計">
  <a:themeElements>
    <a:clrScheme name="預設簡報設計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7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3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4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4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6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5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PMingLiU"/>
        <a:cs typeface=""/>
      </a:majorFont>
      <a:minorFont>
        <a:latin typeface="Verdana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2090</TotalTime>
  <Words>2993</Words>
  <Application>Microsoft Office PowerPoint</Application>
  <PresentationFormat>如螢幕大小 (16:9)</PresentationFormat>
  <Paragraphs>771</Paragraphs>
  <Slides>42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30</vt:i4>
      </vt:variant>
      <vt:variant>
        <vt:lpstr>投影片標題</vt:lpstr>
      </vt:variant>
      <vt:variant>
        <vt:i4>42</vt:i4>
      </vt:variant>
    </vt:vector>
  </HeadingPairs>
  <TitlesOfParts>
    <vt:vector size="72" baseType="lpstr">
      <vt:lpstr>11_預設簡報設計</vt:lpstr>
      <vt:lpstr>14_Balloons</vt:lpstr>
      <vt:lpstr>1_Balloons</vt:lpstr>
      <vt:lpstr>15_Balloons</vt:lpstr>
      <vt:lpstr>4_Balloons</vt:lpstr>
      <vt:lpstr>20_Balloons</vt:lpstr>
      <vt:lpstr>6_預設簡報設計</vt:lpstr>
      <vt:lpstr>10_預設簡報設計</vt:lpstr>
      <vt:lpstr>1_預設簡報設計</vt:lpstr>
      <vt:lpstr>24_預設簡報設計</vt:lpstr>
      <vt:lpstr>25_預設簡報設計</vt:lpstr>
      <vt:lpstr>2_預設簡報設計</vt:lpstr>
      <vt:lpstr>2_Balloons</vt:lpstr>
      <vt:lpstr>17_Balloons</vt:lpstr>
      <vt:lpstr>9_Balloons</vt:lpstr>
      <vt:lpstr>16_Balloons</vt:lpstr>
      <vt:lpstr>18_Balloons</vt:lpstr>
      <vt:lpstr>23_Balloons</vt:lpstr>
      <vt:lpstr>26_預設簡報設計</vt:lpstr>
      <vt:lpstr>Balloons</vt:lpstr>
      <vt:lpstr>27_預設簡報設計</vt:lpstr>
      <vt:lpstr>預設簡報設計</vt:lpstr>
      <vt:lpstr>22_Balloons</vt:lpstr>
      <vt:lpstr>1_Office 佈景主題</vt:lpstr>
      <vt:lpstr>24_Balloons</vt:lpstr>
      <vt:lpstr>6_Balloons</vt:lpstr>
      <vt:lpstr>5_Office 佈景主題</vt:lpstr>
      <vt:lpstr>3_Balloons</vt:lpstr>
      <vt:lpstr>18_預設簡報設計</vt:lpstr>
      <vt:lpstr>8_預設簡報設計</vt:lpstr>
      <vt:lpstr>PowerPoint 簡報</vt:lpstr>
      <vt:lpstr>一.【十二經絡 &amp; 六大系統】關係</vt:lpstr>
      <vt:lpstr>中醫經絡 與【西醫-六大系統】關係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1.【免疫系統】經絡應用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免疫系統與經絡關係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經絡分析~【免疫系統】病患 《身心靈整體健康》治療方針</vt:lpstr>
      <vt:lpstr>十二經絡【身心靈】簡易分析表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admin;林常江</dc:creator>
  <cp:lastModifiedBy>admin</cp:lastModifiedBy>
  <cp:revision>186</cp:revision>
  <dcterms:created xsi:type="dcterms:W3CDTF">2020-07-13T11:28:47Z</dcterms:created>
  <dcterms:modified xsi:type="dcterms:W3CDTF">2023-08-26T05:12:50Z</dcterms:modified>
</cp:coreProperties>
</file>